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50" r:id="rId4"/>
    <p:sldMasterId id="2147483987" r:id="rId5"/>
    <p:sldMasterId id="2147483998" r:id="rId6"/>
    <p:sldMasterId id="2147484012" r:id="rId7"/>
    <p:sldMasterId id="2147484031" r:id="rId8"/>
    <p:sldMasterId id="2147484041" r:id="rId9"/>
    <p:sldMasterId id="2147484116" r:id="rId10"/>
  </p:sldMasterIdLst>
  <p:notesMasterIdLst>
    <p:notesMasterId r:id="rId72"/>
  </p:notesMasterIdLst>
  <p:sldIdLst>
    <p:sldId id="2076136620" r:id="rId11"/>
    <p:sldId id="2076136631" r:id="rId12"/>
    <p:sldId id="2076136645" r:id="rId13"/>
    <p:sldId id="2076136621" r:id="rId14"/>
    <p:sldId id="2076136622" r:id="rId15"/>
    <p:sldId id="2076136623" r:id="rId16"/>
    <p:sldId id="2076136649" r:id="rId17"/>
    <p:sldId id="2076136648" r:id="rId18"/>
    <p:sldId id="2076136624" r:id="rId19"/>
    <p:sldId id="2076136646" r:id="rId20"/>
    <p:sldId id="2076136647" r:id="rId21"/>
    <p:sldId id="2076136651" r:id="rId22"/>
    <p:sldId id="2076136650" r:id="rId23"/>
    <p:sldId id="2076136666" r:id="rId24"/>
    <p:sldId id="2076136667" r:id="rId25"/>
    <p:sldId id="2076136668" r:id="rId26"/>
    <p:sldId id="2076136670" r:id="rId27"/>
    <p:sldId id="2076136669" r:id="rId28"/>
    <p:sldId id="2076136664" r:id="rId29"/>
    <p:sldId id="2076136672" r:id="rId30"/>
    <p:sldId id="2076136671" r:id="rId31"/>
    <p:sldId id="2076136665" r:id="rId32"/>
    <p:sldId id="2076136676" r:id="rId33"/>
    <p:sldId id="2076136673" r:id="rId34"/>
    <p:sldId id="2076136678" r:id="rId35"/>
    <p:sldId id="2076136679" r:id="rId36"/>
    <p:sldId id="2076136674" r:id="rId37"/>
    <p:sldId id="2076136675" r:id="rId38"/>
    <p:sldId id="2076136657" r:id="rId39"/>
    <p:sldId id="2076136684" r:id="rId40"/>
    <p:sldId id="2076136687" r:id="rId41"/>
    <p:sldId id="2076136689" r:id="rId42"/>
    <p:sldId id="2076136688" r:id="rId43"/>
    <p:sldId id="2076136686" r:id="rId44"/>
    <p:sldId id="2076136685" r:id="rId45"/>
    <p:sldId id="2076136691" r:id="rId46"/>
    <p:sldId id="2076136690" r:id="rId47"/>
    <p:sldId id="2076136692" r:id="rId48"/>
    <p:sldId id="2076136652" r:id="rId49"/>
    <p:sldId id="2076136658" r:id="rId50"/>
    <p:sldId id="2076136694" r:id="rId51"/>
    <p:sldId id="2076136693" r:id="rId52"/>
    <p:sldId id="2076136696" r:id="rId53"/>
    <p:sldId id="2076136695" r:id="rId54"/>
    <p:sldId id="2076136698" r:id="rId55"/>
    <p:sldId id="2076136697" r:id="rId56"/>
    <p:sldId id="2076136660" r:id="rId57"/>
    <p:sldId id="2076136680" r:id="rId58"/>
    <p:sldId id="2076136683" r:id="rId59"/>
    <p:sldId id="2076136661" r:id="rId60"/>
    <p:sldId id="2076136682" r:id="rId61"/>
    <p:sldId id="2076136634" r:id="rId62"/>
    <p:sldId id="2076136635" r:id="rId63"/>
    <p:sldId id="2076136636" r:id="rId64"/>
    <p:sldId id="2076136637" r:id="rId65"/>
    <p:sldId id="2076136638" r:id="rId66"/>
    <p:sldId id="2076136639" r:id="rId67"/>
    <p:sldId id="2076136699" r:id="rId68"/>
    <p:sldId id="2076136640" r:id="rId69"/>
    <p:sldId id="2076136644" r:id="rId70"/>
    <p:sldId id="2076136643" r:id="rId7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C1436B07-3B0A-47A0-B6E5-3B287F0EE30E}">
          <p14:sldIdLst/>
        </p14:section>
        <p14:section name="Event Production Guide" id="{45B0A14D-B844-4FA9-B3ED-D4850663E03D}">
          <p14:sldIdLst>
            <p14:sldId id="2076136620"/>
            <p14:sldId id="2076136631"/>
            <p14:sldId id="2076136645"/>
            <p14:sldId id="2076136621"/>
            <p14:sldId id="2076136622"/>
            <p14:sldId id="2076136623"/>
            <p14:sldId id="2076136649"/>
            <p14:sldId id="2076136648"/>
            <p14:sldId id="2076136624"/>
            <p14:sldId id="2076136646"/>
            <p14:sldId id="2076136647"/>
            <p14:sldId id="2076136651"/>
            <p14:sldId id="2076136650"/>
            <p14:sldId id="2076136666"/>
            <p14:sldId id="2076136667"/>
            <p14:sldId id="2076136668"/>
            <p14:sldId id="2076136670"/>
            <p14:sldId id="2076136669"/>
            <p14:sldId id="2076136664"/>
            <p14:sldId id="2076136672"/>
            <p14:sldId id="2076136671"/>
            <p14:sldId id="2076136665"/>
            <p14:sldId id="2076136676"/>
            <p14:sldId id="2076136673"/>
            <p14:sldId id="2076136678"/>
            <p14:sldId id="2076136679"/>
            <p14:sldId id="2076136674"/>
            <p14:sldId id="2076136675"/>
            <p14:sldId id="2076136657"/>
            <p14:sldId id="2076136684"/>
            <p14:sldId id="2076136687"/>
            <p14:sldId id="2076136689"/>
            <p14:sldId id="2076136688"/>
            <p14:sldId id="2076136686"/>
            <p14:sldId id="2076136685"/>
            <p14:sldId id="2076136691"/>
            <p14:sldId id="2076136690"/>
            <p14:sldId id="2076136692"/>
            <p14:sldId id="2076136652"/>
            <p14:sldId id="2076136658"/>
            <p14:sldId id="2076136694"/>
            <p14:sldId id="2076136693"/>
            <p14:sldId id="2076136696"/>
            <p14:sldId id="2076136695"/>
            <p14:sldId id="2076136698"/>
            <p14:sldId id="2076136697"/>
            <p14:sldId id="2076136660"/>
            <p14:sldId id="2076136680"/>
            <p14:sldId id="2076136683"/>
            <p14:sldId id="2076136661"/>
            <p14:sldId id="2076136682"/>
            <p14:sldId id="2076136634"/>
            <p14:sldId id="2076136635"/>
            <p14:sldId id="2076136636"/>
            <p14:sldId id="2076136637"/>
            <p14:sldId id="2076136638"/>
            <p14:sldId id="2076136639"/>
            <p14:sldId id="2076136699"/>
            <p14:sldId id="2076136640"/>
            <p14:sldId id="2076136644"/>
            <p14:sldId id="207613664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Barreto / VOQIN" initials="PB/V"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FFFFFF"/>
    <a:srgbClr val="0F7AC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78EE6-C84A-430A-BD53-B16959DB0EEF}" v="326" dt="2019-12-03T15:41:36.94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52" autoAdjust="0"/>
  </p:normalViewPr>
  <p:slideViewPr>
    <p:cSldViewPr snapToGrid="0">
      <p:cViewPr varScale="1">
        <p:scale>
          <a:sx n="84" d="100"/>
          <a:sy n="84" d="100"/>
        </p:scale>
        <p:origin x="791" y="7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ando Gonzalez Prada" userId="30a773f7-b4ed-4e0f-8eef-80ccf39ddb1d" providerId="ADAL" clId="{49C78EE6-C84A-430A-BD53-B16959DB0EEF}"/>
    <pc:docChg chg="undo redo custSel addSld delSld modSld sldOrd modSection">
      <pc:chgData name="Fernando Gonzalez Prada" userId="30a773f7-b4ed-4e0f-8eef-80ccf39ddb1d" providerId="ADAL" clId="{49C78EE6-C84A-430A-BD53-B16959DB0EEF}" dt="2019-12-03T15:41:47.427" v="3141" actId="2696"/>
      <pc:docMkLst>
        <pc:docMk/>
      </pc:docMkLst>
      <pc:sldChg chg="modSp">
        <pc:chgData name="Fernando Gonzalez Prada" userId="30a773f7-b4ed-4e0f-8eef-80ccf39ddb1d" providerId="ADAL" clId="{49C78EE6-C84A-430A-BD53-B16959DB0EEF}" dt="2019-12-03T01:14:02.740" v="2137" actId="6549"/>
        <pc:sldMkLst>
          <pc:docMk/>
          <pc:sldMk cId="2351762911" sldId="2076136621"/>
        </pc:sldMkLst>
        <pc:spChg chg="mod">
          <ac:chgData name="Fernando Gonzalez Prada" userId="30a773f7-b4ed-4e0f-8eef-80ccf39ddb1d" providerId="ADAL" clId="{49C78EE6-C84A-430A-BD53-B16959DB0EEF}" dt="2019-12-03T01:14:02.740" v="2137" actId="6549"/>
          <ac:spMkLst>
            <pc:docMk/>
            <pc:sldMk cId="2351762911" sldId="2076136621"/>
            <ac:spMk id="2" creationId="{5A9950FB-4299-B141-B4E2-E28A209FE2D8}"/>
          </ac:spMkLst>
        </pc:spChg>
        <pc:spChg chg="mod">
          <ac:chgData name="Fernando Gonzalez Prada" userId="30a773f7-b4ed-4e0f-8eef-80ccf39ddb1d" providerId="ADAL" clId="{49C78EE6-C84A-430A-BD53-B16959DB0EEF}" dt="2019-12-02T18:36:52.883" v="144"/>
          <ac:spMkLst>
            <pc:docMk/>
            <pc:sldMk cId="2351762911" sldId="2076136621"/>
            <ac:spMk id="3" creationId="{65154DC9-A567-7E49-8089-32045B0264DD}"/>
          </ac:spMkLst>
        </pc:spChg>
      </pc:sldChg>
      <pc:sldChg chg="addSp modSp">
        <pc:chgData name="Fernando Gonzalez Prada" userId="30a773f7-b4ed-4e0f-8eef-80ccf39ddb1d" providerId="ADAL" clId="{49C78EE6-C84A-430A-BD53-B16959DB0EEF}" dt="2019-12-03T11:07:37.224" v="3118" actId="1076"/>
        <pc:sldMkLst>
          <pc:docMk/>
          <pc:sldMk cId="1222915607" sldId="2076136622"/>
        </pc:sldMkLst>
        <pc:spChg chg="add mod ord">
          <ac:chgData name="Fernando Gonzalez Prada" userId="30a773f7-b4ed-4e0f-8eef-80ccf39ddb1d" providerId="ADAL" clId="{49C78EE6-C84A-430A-BD53-B16959DB0EEF}" dt="2019-12-03T11:07:30.834" v="3117" actId="167"/>
          <ac:spMkLst>
            <pc:docMk/>
            <pc:sldMk cId="1222915607" sldId="2076136622"/>
            <ac:spMk id="3" creationId="{6EBF0F66-4B65-40E2-AF4A-44400B72F5B6}"/>
          </ac:spMkLst>
        </pc:spChg>
        <pc:spChg chg="mod">
          <ac:chgData name="Fernando Gonzalez Prada" userId="30a773f7-b4ed-4e0f-8eef-80ccf39ddb1d" providerId="ADAL" clId="{49C78EE6-C84A-430A-BD53-B16959DB0EEF}" dt="2019-12-02T18:37:25.443" v="146" actId="1076"/>
          <ac:spMkLst>
            <pc:docMk/>
            <pc:sldMk cId="1222915607" sldId="2076136622"/>
            <ac:spMk id="15" creationId="{AA0EB70E-EB24-4686-A124-01D50AF55341}"/>
          </ac:spMkLst>
        </pc:spChg>
        <pc:spChg chg="add mod">
          <ac:chgData name="Fernando Gonzalez Prada" userId="30a773f7-b4ed-4e0f-8eef-80ccf39ddb1d" providerId="ADAL" clId="{49C78EE6-C84A-430A-BD53-B16959DB0EEF}" dt="2019-12-03T11:07:07.099" v="3115" actId="20577"/>
          <ac:spMkLst>
            <pc:docMk/>
            <pc:sldMk cId="1222915607" sldId="2076136622"/>
            <ac:spMk id="19" creationId="{8BF49760-6A6F-4BD4-A7EE-EB1918E4B7E3}"/>
          </ac:spMkLst>
        </pc:spChg>
        <pc:picChg chg="mod">
          <ac:chgData name="Fernando Gonzalez Prada" userId="30a773f7-b4ed-4e0f-8eef-80ccf39ddb1d" providerId="ADAL" clId="{49C78EE6-C84A-430A-BD53-B16959DB0EEF}" dt="2019-12-02T18:37:18.828" v="145" actId="1076"/>
          <ac:picMkLst>
            <pc:docMk/>
            <pc:sldMk cId="1222915607" sldId="2076136622"/>
            <ac:picMk id="9" creationId="{2BAAD626-0AB2-4B0D-B811-434FA044A1C9}"/>
          </ac:picMkLst>
        </pc:picChg>
        <pc:picChg chg="add mod">
          <ac:chgData name="Fernando Gonzalez Prada" userId="30a773f7-b4ed-4e0f-8eef-80ccf39ddb1d" providerId="ADAL" clId="{49C78EE6-C84A-430A-BD53-B16959DB0EEF}" dt="2019-12-03T11:07:37.224" v="3118" actId="1076"/>
          <ac:picMkLst>
            <pc:docMk/>
            <pc:sldMk cId="1222915607" sldId="2076136622"/>
            <ac:picMk id="13" creationId="{258293AB-55A7-47F8-9FD5-29A0150A0503}"/>
          </ac:picMkLst>
        </pc:picChg>
      </pc:sldChg>
      <pc:sldChg chg="addSp delSp modSp">
        <pc:chgData name="Fernando Gonzalez Prada" userId="30a773f7-b4ed-4e0f-8eef-80ccf39ddb1d" providerId="ADAL" clId="{49C78EE6-C84A-430A-BD53-B16959DB0EEF}" dt="2019-12-03T11:10:04.670" v="3132" actId="6549"/>
        <pc:sldMkLst>
          <pc:docMk/>
          <pc:sldMk cId="1484697038" sldId="2076136623"/>
        </pc:sldMkLst>
        <pc:spChg chg="mod">
          <ac:chgData name="Fernando Gonzalez Prada" userId="30a773f7-b4ed-4e0f-8eef-80ccf39ddb1d" providerId="ADAL" clId="{49C78EE6-C84A-430A-BD53-B16959DB0EEF}" dt="2019-12-02T18:41:01.222" v="182" actId="27636"/>
          <ac:spMkLst>
            <pc:docMk/>
            <pc:sldMk cId="1484697038" sldId="2076136623"/>
            <ac:spMk id="2" creationId="{1CE8E7E7-A2FB-4D2E-A396-3191CA7AFD7A}"/>
          </ac:spMkLst>
        </pc:spChg>
        <pc:spChg chg="mod">
          <ac:chgData name="Fernando Gonzalez Prada" userId="30a773f7-b4ed-4e0f-8eef-80ccf39ddb1d" providerId="ADAL" clId="{49C78EE6-C84A-430A-BD53-B16959DB0EEF}" dt="2019-12-03T11:10:04.670" v="3132" actId="6549"/>
          <ac:spMkLst>
            <pc:docMk/>
            <pc:sldMk cId="1484697038" sldId="2076136623"/>
            <ac:spMk id="3" creationId="{95177F92-A44B-403D-B509-A4B33D19AA56}"/>
          </ac:spMkLst>
        </pc:spChg>
        <pc:picChg chg="del">
          <ac:chgData name="Fernando Gonzalez Prada" userId="30a773f7-b4ed-4e0f-8eef-80ccf39ddb1d" providerId="ADAL" clId="{49C78EE6-C84A-430A-BD53-B16959DB0EEF}" dt="2019-12-03T11:08:02.336" v="3120" actId="478"/>
          <ac:picMkLst>
            <pc:docMk/>
            <pc:sldMk cId="1484697038" sldId="2076136623"/>
            <ac:picMk id="4" creationId="{1794EB03-9DA5-460A-98FF-8280005104AD}"/>
          </ac:picMkLst>
        </pc:picChg>
        <pc:picChg chg="add mod">
          <ac:chgData name="Fernando Gonzalez Prada" userId="30a773f7-b4ed-4e0f-8eef-80ccf39ddb1d" providerId="ADAL" clId="{49C78EE6-C84A-430A-BD53-B16959DB0EEF}" dt="2019-12-03T11:09:18.320" v="3127" actId="1076"/>
          <ac:picMkLst>
            <pc:docMk/>
            <pc:sldMk cId="1484697038" sldId="2076136623"/>
            <ac:picMk id="5" creationId="{92EC76A4-7559-4C9D-8D04-BB2C89443496}"/>
          </ac:picMkLst>
        </pc:picChg>
      </pc:sldChg>
      <pc:sldChg chg="modSp">
        <pc:chgData name="Fernando Gonzalez Prada" userId="30a773f7-b4ed-4e0f-8eef-80ccf39ddb1d" providerId="ADAL" clId="{49C78EE6-C84A-430A-BD53-B16959DB0EEF}" dt="2019-12-03T01:14:39.118" v="2138" actId="6549"/>
        <pc:sldMkLst>
          <pc:docMk/>
          <pc:sldMk cId="1532002622" sldId="2076136624"/>
        </pc:sldMkLst>
        <pc:spChg chg="mod">
          <ac:chgData name="Fernando Gonzalez Prada" userId="30a773f7-b4ed-4e0f-8eef-80ccf39ddb1d" providerId="ADAL" clId="{49C78EE6-C84A-430A-BD53-B16959DB0EEF}" dt="2019-12-02T19:56:11.525" v="757" actId="20577"/>
          <ac:spMkLst>
            <pc:docMk/>
            <pc:sldMk cId="1532002622" sldId="2076136624"/>
            <ac:spMk id="2" creationId="{AD9D3047-A812-4BC3-8D8F-7F8196AF9311}"/>
          </ac:spMkLst>
        </pc:spChg>
        <pc:spChg chg="mod">
          <ac:chgData name="Fernando Gonzalez Prada" userId="30a773f7-b4ed-4e0f-8eef-80ccf39ddb1d" providerId="ADAL" clId="{49C78EE6-C84A-430A-BD53-B16959DB0EEF}" dt="2019-12-03T01:14:39.118" v="2138" actId="6549"/>
          <ac:spMkLst>
            <pc:docMk/>
            <pc:sldMk cId="1532002622" sldId="2076136624"/>
            <ac:spMk id="3" creationId="{3E748884-1F01-404D-BC6A-B36F3B56EBAB}"/>
          </ac:spMkLst>
        </pc:spChg>
      </pc:sldChg>
      <pc:sldChg chg="del">
        <pc:chgData name="Fernando Gonzalez Prada" userId="30a773f7-b4ed-4e0f-8eef-80ccf39ddb1d" providerId="ADAL" clId="{49C78EE6-C84A-430A-BD53-B16959DB0EEF}" dt="2019-12-02T18:38:13.336" v="159" actId="2696"/>
        <pc:sldMkLst>
          <pc:docMk/>
          <pc:sldMk cId="912676506" sldId="2076136625"/>
        </pc:sldMkLst>
      </pc:sldChg>
      <pc:sldChg chg="del">
        <pc:chgData name="Fernando Gonzalez Prada" userId="30a773f7-b4ed-4e0f-8eef-80ccf39ddb1d" providerId="ADAL" clId="{49C78EE6-C84A-430A-BD53-B16959DB0EEF}" dt="2019-12-02T18:38:17.923" v="160" actId="2696"/>
        <pc:sldMkLst>
          <pc:docMk/>
          <pc:sldMk cId="2654384774" sldId="2076136626"/>
        </pc:sldMkLst>
      </pc:sldChg>
      <pc:sldChg chg="del">
        <pc:chgData name="Fernando Gonzalez Prada" userId="30a773f7-b4ed-4e0f-8eef-80ccf39ddb1d" providerId="ADAL" clId="{49C78EE6-C84A-430A-BD53-B16959DB0EEF}" dt="2019-12-02T18:38:19.245" v="161" actId="2696"/>
        <pc:sldMkLst>
          <pc:docMk/>
          <pc:sldMk cId="342220839" sldId="2076136627"/>
        </pc:sldMkLst>
      </pc:sldChg>
      <pc:sldChg chg="del">
        <pc:chgData name="Fernando Gonzalez Prada" userId="30a773f7-b4ed-4e0f-8eef-80ccf39ddb1d" providerId="ADAL" clId="{49C78EE6-C84A-430A-BD53-B16959DB0EEF}" dt="2019-12-02T18:38:19.983" v="162" actId="2696"/>
        <pc:sldMkLst>
          <pc:docMk/>
          <pc:sldMk cId="2626996559" sldId="2076136628"/>
        </pc:sldMkLst>
      </pc:sldChg>
      <pc:sldChg chg="del">
        <pc:chgData name="Fernando Gonzalez Prada" userId="30a773f7-b4ed-4e0f-8eef-80ccf39ddb1d" providerId="ADAL" clId="{49C78EE6-C84A-430A-BD53-B16959DB0EEF}" dt="2019-12-02T18:38:20.825" v="163" actId="2696"/>
        <pc:sldMkLst>
          <pc:docMk/>
          <pc:sldMk cId="1675524770" sldId="2076136629"/>
        </pc:sldMkLst>
      </pc:sldChg>
      <pc:sldChg chg="del">
        <pc:chgData name="Fernando Gonzalez Prada" userId="30a773f7-b4ed-4e0f-8eef-80ccf39ddb1d" providerId="ADAL" clId="{49C78EE6-C84A-430A-BD53-B16959DB0EEF}" dt="2019-12-02T18:38:21.574" v="164" actId="2696"/>
        <pc:sldMkLst>
          <pc:docMk/>
          <pc:sldMk cId="90552556" sldId="2076136630"/>
        </pc:sldMkLst>
      </pc:sldChg>
      <pc:sldChg chg="add del ord">
        <pc:chgData name="Fernando Gonzalez Prada" userId="30a773f7-b4ed-4e0f-8eef-80ccf39ddb1d" providerId="ADAL" clId="{49C78EE6-C84A-430A-BD53-B16959DB0EEF}" dt="2019-12-03T11:01:30.096" v="3105"/>
        <pc:sldMkLst>
          <pc:docMk/>
          <pc:sldMk cId="3918709461" sldId="2076136631"/>
        </pc:sldMkLst>
      </pc:sldChg>
      <pc:sldChg chg="del">
        <pc:chgData name="Fernando Gonzalez Prada" userId="30a773f7-b4ed-4e0f-8eef-80ccf39ddb1d" providerId="ADAL" clId="{49C78EE6-C84A-430A-BD53-B16959DB0EEF}" dt="2019-12-02T18:38:00.906" v="158" actId="2696"/>
        <pc:sldMkLst>
          <pc:docMk/>
          <pc:sldMk cId="2331333586" sldId="2076136632"/>
        </pc:sldMkLst>
      </pc:sldChg>
      <pc:sldChg chg="del">
        <pc:chgData name="Fernando Gonzalez Prada" userId="30a773f7-b4ed-4e0f-8eef-80ccf39ddb1d" providerId="ADAL" clId="{49C78EE6-C84A-430A-BD53-B16959DB0EEF}" dt="2019-12-02T18:38:23.502" v="165" actId="2696"/>
        <pc:sldMkLst>
          <pc:docMk/>
          <pc:sldMk cId="2125597418" sldId="2076136633"/>
        </pc:sldMkLst>
      </pc:sldChg>
      <pc:sldChg chg="add del">
        <pc:chgData name="Fernando Gonzalez Prada" userId="30a773f7-b4ed-4e0f-8eef-80ccf39ddb1d" providerId="ADAL" clId="{49C78EE6-C84A-430A-BD53-B16959DB0EEF}" dt="2019-12-03T11:03:07.576" v="3106"/>
        <pc:sldMkLst>
          <pc:docMk/>
          <pc:sldMk cId="2043548615" sldId="2076136634"/>
        </pc:sldMkLst>
      </pc:sldChg>
      <pc:sldChg chg="add del">
        <pc:chgData name="Fernando Gonzalez Prada" userId="30a773f7-b4ed-4e0f-8eef-80ccf39ddb1d" providerId="ADAL" clId="{49C78EE6-C84A-430A-BD53-B16959DB0EEF}" dt="2019-12-03T11:03:07.576" v="3106"/>
        <pc:sldMkLst>
          <pc:docMk/>
          <pc:sldMk cId="3483043360" sldId="2076136635"/>
        </pc:sldMkLst>
      </pc:sldChg>
      <pc:sldChg chg="add del">
        <pc:chgData name="Fernando Gonzalez Prada" userId="30a773f7-b4ed-4e0f-8eef-80ccf39ddb1d" providerId="ADAL" clId="{49C78EE6-C84A-430A-BD53-B16959DB0EEF}" dt="2019-12-03T11:03:07.576" v="3106"/>
        <pc:sldMkLst>
          <pc:docMk/>
          <pc:sldMk cId="3051859309" sldId="2076136636"/>
        </pc:sldMkLst>
      </pc:sldChg>
      <pc:sldChg chg="add del">
        <pc:chgData name="Fernando Gonzalez Prada" userId="30a773f7-b4ed-4e0f-8eef-80ccf39ddb1d" providerId="ADAL" clId="{49C78EE6-C84A-430A-BD53-B16959DB0EEF}" dt="2019-12-03T11:03:07.576" v="3106"/>
        <pc:sldMkLst>
          <pc:docMk/>
          <pc:sldMk cId="2250198945" sldId="2076136637"/>
        </pc:sldMkLst>
      </pc:sldChg>
      <pc:sldChg chg="add del">
        <pc:chgData name="Fernando Gonzalez Prada" userId="30a773f7-b4ed-4e0f-8eef-80ccf39ddb1d" providerId="ADAL" clId="{49C78EE6-C84A-430A-BD53-B16959DB0EEF}" dt="2019-12-03T11:03:07.576" v="3106"/>
        <pc:sldMkLst>
          <pc:docMk/>
          <pc:sldMk cId="980672018" sldId="2076136638"/>
        </pc:sldMkLst>
      </pc:sldChg>
      <pc:sldChg chg="add del">
        <pc:chgData name="Fernando Gonzalez Prada" userId="30a773f7-b4ed-4e0f-8eef-80ccf39ddb1d" providerId="ADAL" clId="{49C78EE6-C84A-430A-BD53-B16959DB0EEF}" dt="2019-12-03T11:03:07.576" v="3106"/>
        <pc:sldMkLst>
          <pc:docMk/>
          <pc:sldMk cId="2358342167" sldId="2076136639"/>
        </pc:sldMkLst>
      </pc:sldChg>
      <pc:sldChg chg="add del">
        <pc:chgData name="Fernando Gonzalez Prada" userId="30a773f7-b4ed-4e0f-8eef-80ccf39ddb1d" providerId="ADAL" clId="{49C78EE6-C84A-430A-BD53-B16959DB0EEF}" dt="2019-12-03T11:03:07.576" v="3106"/>
        <pc:sldMkLst>
          <pc:docMk/>
          <pc:sldMk cId="1613317024" sldId="2076136640"/>
        </pc:sldMkLst>
      </pc:sldChg>
      <pc:sldChg chg="del">
        <pc:chgData name="Fernando Gonzalez Prada" userId="30a773f7-b4ed-4e0f-8eef-80ccf39ddb1d" providerId="ADAL" clId="{49C78EE6-C84A-430A-BD53-B16959DB0EEF}" dt="2019-12-03T04:14:28.526" v="3100" actId="2696"/>
        <pc:sldMkLst>
          <pc:docMk/>
          <pc:sldMk cId="2312142343" sldId="2076136641"/>
        </pc:sldMkLst>
      </pc:sldChg>
      <pc:sldChg chg="add del">
        <pc:chgData name="Fernando Gonzalez Prada" userId="30a773f7-b4ed-4e0f-8eef-80ccf39ddb1d" providerId="ADAL" clId="{49C78EE6-C84A-430A-BD53-B16959DB0EEF}" dt="2019-12-03T11:03:07.576" v="3106"/>
        <pc:sldMkLst>
          <pc:docMk/>
          <pc:sldMk cId="3803503032" sldId="2076136643"/>
        </pc:sldMkLst>
      </pc:sldChg>
      <pc:sldChg chg="add del">
        <pc:chgData name="Fernando Gonzalez Prada" userId="30a773f7-b4ed-4e0f-8eef-80ccf39ddb1d" providerId="ADAL" clId="{49C78EE6-C84A-430A-BD53-B16959DB0EEF}" dt="2019-12-03T11:03:07.576" v="3106"/>
        <pc:sldMkLst>
          <pc:docMk/>
          <pc:sldMk cId="3091557591" sldId="2076136644"/>
        </pc:sldMkLst>
      </pc:sldChg>
      <pc:sldChg chg="modSp">
        <pc:chgData name="Fernando Gonzalez Prada" userId="30a773f7-b4ed-4e0f-8eef-80ccf39ddb1d" providerId="ADAL" clId="{49C78EE6-C84A-430A-BD53-B16959DB0EEF}" dt="2019-12-02T18:35:28.639" v="123" actId="20577"/>
        <pc:sldMkLst>
          <pc:docMk/>
          <pc:sldMk cId="3392026211" sldId="2076136645"/>
        </pc:sldMkLst>
        <pc:spChg chg="mod">
          <ac:chgData name="Fernando Gonzalez Prada" userId="30a773f7-b4ed-4e0f-8eef-80ccf39ddb1d" providerId="ADAL" clId="{49C78EE6-C84A-430A-BD53-B16959DB0EEF}" dt="2019-12-02T18:32:50.996" v="29" actId="20577"/>
          <ac:spMkLst>
            <pc:docMk/>
            <pc:sldMk cId="3392026211" sldId="2076136645"/>
            <ac:spMk id="2" creationId="{012EE217-34ED-4D87-A63E-AE13B14A51D7}"/>
          </ac:spMkLst>
        </pc:spChg>
        <pc:spChg chg="mod">
          <ac:chgData name="Fernando Gonzalez Prada" userId="30a773f7-b4ed-4e0f-8eef-80ccf39ddb1d" providerId="ADAL" clId="{49C78EE6-C84A-430A-BD53-B16959DB0EEF}" dt="2019-12-02T18:35:28.639" v="123" actId="20577"/>
          <ac:spMkLst>
            <pc:docMk/>
            <pc:sldMk cId="3392026211" sldId="2076136645"/>
            <ac:spMk id="3" creationId="{76A46C50-F2C4-4A0C-BB87-F4BB53963392}"/>
          </ac:spMkLst>
        </pc:spChg>
      </pc:sldChg>
      <pc:sldChg chg="modSp add">
        <pc:chgData name="Fernando Gonzalez Prada" userId="30a773f7-b4ed-4e0f-8eef-80ccf39ddb1d" providerId="ADAL" clId="{49C78EE6-C84A-430A-BD53-B16959DB0EEF}" dt="2019-12-03T01:14:45.979" v="2140" actId="27636"/>
        <pc:sldMkLst>
          <pc:docMk/>
          <pc:sldMk cId="2391938527" sldId="2076136646"/>
        </pc:sldMkLst>
        <pc:spChg chg="mod">
          <ac:chgData name="Fernando Gonzalez Prada" userId="30a773f7-b4ed-4e0f-8eef-80ccf39ddb1d" providerId="ADAL" clId="{49C78EE6-C84A-430A-BD53-B16959DB0EEF}" dt="2019-12-02T18:58:43.456" v="414" actId="20577"/>
          <ac:spMkLst>
            <pc:docMk/>
            <pc:sldMk cId="2391938527" sldId="2076136646"/>
            <ac:spMk id="2" creationId="{AD9D3047-A812-4BC3-8D8F-7F8196AF9311}"/>
          </ac:spMkLst>
        </pc:spChg>
        <pc:spChg chg="mod">
          <ac:chgData name="Fernando Gonzalez Prada" userId="30a773f7-b4ed-4e0f-8eef-80ccf39ddb1d" providerId="ADAL" clId="{49C78EE6-C84A-430A-BD53-B16959DB0EEF}" dt="2019-12-03T01:14:45.979" v="2140" actId="27636"/>
          <ac:spMkLst>
            <pc:docMk/>
            <pc:sldMk cId="2391938527" sldId="2076136646"/>
            <ac:spMk id="3" creationId="{3E748884-1F01-404D-BC6A-B36F3B56EBAB}"/>
          </ac:spMkLst>
        </pc:spChg>
      </pc:sldChg>
      <pc:sldChg chg="modSp add">
        <pc:chgData name="Fernando Gonzalez Prada" userId="30a773f7-b4ed-4e0f-8eef-80ccf39ddb1d" providerId="ADAL" clId="{49C78EE6-C84A-430A-BD53-B16959DB0EEF}" dt="2019-12-02T18:59:35.127" v="418" actId="20577"/>
        <pc:sldMkLst>
          <pc:docMk/>
          <pc:sldMk cId="3122631175" sldId="2076136647"/>
        </pc:sldMkLst>
        <pc:spChg chg="mod">
          <ac:chgData name="Fernando Gonzalez Prada" userId="30a773f7-b4ed-4e0f-8eef-80ccf39ddb1d" providerId="ADAL" clId="{49C78EE6-C84A-430A-BD53-B16959DB0EEF}" dt="2019-12-02T18:59:18.446" v="415"/>
          <ac:spMkLst>
            <pc:docMk/>
            <pc:sldMk cId="3122631175" sldId="2076136647"/>
            <ac:spMk id="2" creationId="{AD9D3047-A812-4BC3-8D8F-7F8196AF9311}"/>
          </ac:spMkLst>
        </pc:spChg>
        <pc:spChg chg="mod">
          <ac:chgData name="Fernando Gonzalez Prada" userId="30a773f7-b4ed-4e0f-8eef-80ccf39ddb1d" providerId="ADAL" clId="{49C78EE6-C84A-430A-BD53-B16959DB0EEF}" dt="2019-12-02T18:59:35.127" v="418" actId="20577"/>
          <ac:spMkLst>
            <pc:docMk/>
            <pc:sldMk cId="3122631175" sldId="2076136647"/>
            <ac:spMk id="3" creationId="{3E748884-1F01-404D-BC6A-B36F3B56EBAB}"/>
          </ac:spMkLst>
        </pc:spChg>
      </pc:sldChg>
      <pc:sldChg chg="addSp modSp add ord">
        <pc:chgData name="Fernando Gonzalez Prada" userId="30a773f7-b4ed-4e0f-8eef-80ccf39ddb1d" providerId="ADAL" clId="{49C78EE6-C84A-430A-BD53-B16959DB0EEF}" dt="2019-12-03T11:09:57.353" v="3131" actId="113"/>
        <pc:sldMkLst>
          <pc:docMk/>
          <pc:sldMk cId="3569455641" sldId="2076136648"/>
        </pc:sldMkLst>
        <pc:spChg chg="mod">
          <ac:chgData name="Fernando Gonzalez Prada" userId="30a773f7-b4ed-4e0f-8eef-80ccf39ddb1d" providerId="ADAL" clId="{49C78EE6-C84A-430A-BD53-B16959DB0EEF}" dt="2019-12-03T11:09:57.353" v="3131" actId="113"/>
          <ac:spMkLst>
            <pc:docMk/>
            <pc:sldMk cId="3569455641" sldId="2076136648"/>
            <ac:spMk id="2" creationId="{AD9D3047-A812-4BC3-8D8F-7F8196AF9311}"/>
          </ac:spMkLst>
        </pc:spChg>
        <pc:spChg chg="mod">
          <ac:chgData name="Fernando Gonzalez Prada" userId="30a773f7-b4ed-4e0f-8eef-80ccf39ddb1d" providerId="ADAL" clId="{49C78EE6-C84A-430A-BD53-B16959DB0EEF}" dt="2019-12-02T18:56:25.272" v="334" actId="20577"/>
          <ac:spMkLst>
            <pc:docMk/>
            <pc:sldMk cId="3569455641" sldId="2076136648"/>
            <ac:spMk id="3" creationId="{3E748884-1F01-404D-BC6A-B36F3B56EBAB}"/>
          </ac:spMkLst>
        </pc:spChg>
        <pc:picChg chg="add mod">
          <ac:chgData name="Fernando Gonzalez Prada" userId="30a773f7-b4ed-4e0f-8eef-80ccf39ddb1d" providerId="ADAL" clId="{49C78EE6-C84A-430A-BD53-B16959DB0EEF}" dt="2019-12-02T18:55:50.931" v="332" actId="14100"/>
          <ac:picMkLst>
            <pc:docMk/>
            <pc:sldMk cId="3569455641" sldId="2076136648"/>
            <ac:picMk id="4" creationId="{537D427A-2C87-41CC-B3CB-304AE8715247}"/>
          </ac:picMkLst>
        </pc:picChg>
      </pc:sldChg>
      <pc:sldChg chg="addSp modSp add ord">
        <pc:chgData name="Fernando Gonzalez Prada" userId="30a773f7-b4ed-4e0f-8eef-80ccf39ddb1d" providerId="ADAL" clId="{49C78EE6-C84A-430A-BD53-B16959DB0EEF}" dt="2019-12-03T11:10:12.118" v="3133" actId="113"/>
        <pc:sldMkLst>
          <pc:docMk/>
          <pc:sldMk cId="3455519020" sldId="2076136649"/>
        </pc:sldMkLst>
        <pc:spChg chg="mod">
          <ac:chgData name="Fernando Gonzalez Prada" userId="30a773f7-b4ed-4e0f-8eef-80ccf39ddb1d" providerId="ADAL" clId="{49C78EE6-C84A-430A-BD53-B16959DB0EEF}" dt="2019-12-03T11:10:12.118" v="3133" actId="113"/>
          <ac:spMkLst>
            <pc:docMk/>
            <pc:sldMk cId="3455519020" sldId="2076136649"/>
            <ac:spMk id="2" creationId="{AD9D3047-A812-4BC3-8D8F-7F8196AF9311}"/>
          </ac:spMkLst>
        </pc:spChg>
        <pc:spChg chg="mod">
          <ac:chgData name="Fernando Gonzalez Prada" userId="30a773f7-b4ed-4e0f-8eef-80ccf39ddb1d" providerId="ADAL" clId="{49C78EE6-C84A-430A-BD53-B16959DB0EEF}" dt="2019-12-02T19:02:01.684" v="432" actId="6549"/>
          <ac:spMkLst>
            <pc:docMk/>
            <pc:sldMk cId="3455519020" sldId="2076136649"/>
            <ac:spMk id="3" creationId="{3E748884-1F01-404D-BC6A-B36F3B56EBAB}"/>
          </ac:spMkLst>
        </pc:spChg>
        <pc:spChg chg="add mod">
          <ac:chgData name="Fernando Gonzalez Prada" userId="30a773f7-b4ed-4e0f-8eef-80ccf39ddb1d" providerId="ADAL" clId="{49C78EE6-C84A-430A-BD53-B16959DB0EEF}" dt="2019-12-02T19:02:47.458" v="443" actId="14100"/>
          <ac:spMkLst>
            <pc:docMk/>
            <pc:sldMk cId="3455519020" sldId="2076136649"/>
            <ac:spMk id="5" creationId="{FC99D2A3-4A2A-4177-AFFE-8479A167783B}"/>
          </ac:spMkLst>
        </pc:spChg>
        <pc:picChg chg="add mod">
          <ac:chgData name="Fernando Gonzalez Prada" userId="30a773f7-b4ed-4e0f-8eef-80ccf39ddb1d" providerId="ADAL" clId="{49C78EE6-C84A-430A-BD53-B16959DB0EEF}" dt="2019-12-02T19:02:05.115" v="434" actId="1076"/>
          <ac:picMkLst>
            <pc:docMk/>
            <pc:sldMk cId="3455519020" sldId="2076136649"/>
            <ac:picMk id="4" creationId="{67B9528B-5984-4B24-AFB0-8E30B2871039}"/>
          </ac:picMkLst>
        </pc:picChg>
      </pc:sldChg>
      <pc:sldChg chg="modSp add ord">
        <pc:chgData name="Fernando Gonzalez Prada" userId="30a773f7-b4ed-4e0f-8eef-80ccf39ddb1d" providerId="ADAL" clId="{49C78EE6-C84A-430A-BD53-B16959DB0EEF}" dt="2019-12-02T21:53:16.837" v="1031" actId="113"/>
        <pc:sldMkLst>
          <pc:docMk/>
          <pc:sldMk cId="3812543739" sldId="2076136650"/>
        </pc:sldMkLst>
        <pc:spChg chg="mod">
          <ac:chgData name="Fernando Gonzalez Prada" userId="30a773f7-b4ed-4e0f-8eef-80ccf39ddb1d" providerId="ADAL" clId="{49C78EE6-C84A-430A-BD53-B16959DB0EEF}" dt="2019-12-02T21:36:20.619" v="808" actId="20577"/>
          <ac:spMkLst>
            <pc:docMk/>
            <pc:sldMk cId="3812543739" sldId="2076136650"/>
            <ac:spMk id="2" creationId="{AD9D3047-A812-4BC3-8D8F-7F8196AF9311}"/>
          </ac:spMkLst>
        </pc:spChg>
        <pc:spChg chg="mod">
          <ac:chgData name="Fernando Gonzalez Prada" userId="30a773f7-b4ed-4e0f-8eef-80ccf39ddb1d" providerId="ADAL" clId="{49C78EE6-C84A-430A-BD53-B16959DB0EEF}" dt="2019-12-02T21:53:16.837" v="1031" actId="113"/>
          <ac:spMkLst>
            <pc:docMk/>
            <pc:sldMk cId="3812543739" sldId="2076136650"/>
            <ac:spMk id="3" creationId="{3E748884-1F01-404D-BC6A-B36F3B56EBAB}"/>
          </ac:spMkLst>
        </pc:spChg>
      </pc:sldChg>
      <pc:sldChg chg="modSp add">
        <pc:chgData name="Fernando Gonzalez Prada" userId="30a773f7-b4ed-4e0f-8eef-80ccf39ddb1d" providerId="ADAL" clId="{49C78EE6-C84A-430A-BD53-B16959DB0EEF}" dt="2019-12-03T11:10:33.971" v="3135" actId="113"/>
        <pc:sldMkLst>
          <pc:docMk/>
          <pc:sldMk cId="1669841699" sldId="2076136651"/>
        </pc:sldMkLst>
        <pc:spChg chg="mod">
          <ac:chgData name="Fernando Gonzalez Prada" userId="30a773f7-b4ed-4e0f-8eef-80ccf39ddb1d" providerId="ADAL" clId="{49C78EE6-C84A-430A-BD53-B16959DB0EEF}" dt="2019-12-02T21:34:59.252" v="787" actId="6549"/>
          <ac:spMkLst>
            <pc:docMk/>
            <pc:sldMk cId="1669841699" sldId="2076136651"/>
            <ac:spMk id="2" creationId="{AD9D3047-A812-4BC3-8D8F-7F8196AF9311}"/>
          </ac:spMkLst>
        </pc:spChg>
        <pc:spChg chg="mod">
          <ac:chgData name="Fernando Gonzalez Prada" userId="30a773f7-b4ed-4e0f-8eef-80ccf39ddb1d" providerId="ADAL" clId="{49C78EE6-C84A-430A-BD53-B16959DB0EEF}" dt="2019-12-03T11:10:33.971" v="3135" actId="113"/>
          <ac:spMkLst>
            <pc:docMk/>
            <pc:sldMk cId="1669841699" sldId="2076136651"/>
            <ac:spMk id="3" creationId="{3E748884-1F01-404D-BC6A-B36F3B56EBAB}"/>
          </ac:spMkLst>
        </pc:spChg>
      </pc:sldChg>
      <pc:sldChg chg="modSp add">
        <pc:chgData name="Fernando Gonzalez Prada" userId="30a773f7-b4ed-4e0f-8eef-80ccf39ddb1d" providerId="ADAL" clId="{49C78EE6-C84A-430A-BD53-B16959DB0EEF}" dt="2019-12-02T21:35:06.020" v="789" actId="6549"/>
        <pc:sldMkLst>
          <pc:docMk/>
          <pc:sldMk cId="2518836610" sldId="2076136652"/>
        </pc:sldMkLst>
        <pc:spChg chg="mod">
          <ac:chgData name="Fernando Gonzalez Prada" userId="30a773f7-b4ed-4e0f-8eef-80ccf39ddb1d" providerId="ADAL" clId="{49C78EE6-C84A-430A-BD53-B16959DB0EEF}" dt="2019-12-02T21:35:06.020" v="789" actId="6549"/>
          <ac:spMkLst>
            <pc:docMk/>
            <pc:sldMk cId="2518836610" sldId="2076136652"/>
            <ac:spMk id="2" creationId="{AD9D3047-A812-4BC3-8D8F-7F8196AF9311}"/>
          </ac:spMkLst>
        </pc:spChg>
        <pc:spChg chg="mod">
          <ac:chgData name="Fernando Gonzalez Prada" userId="30a773f7-b4ed-4e0f-8eef-80ccf39ddb1d" providerId="ADAL" clId="{49C78EE6-C84A-430A-BD53-B16959DB0EEF}" dt="2019-12-02T21:34:08.684" v="786" actId="15"/>
          <ac:spMkLst>
            <pc:docMk/>
            <pc:sldMk cId="2518836610" sldId="2076136652"/>
            <ac:spMk id="3" creationId="{3E748884-1F01-404D-BC6A-B36F3B56EBAB}"/>
          </ac:spMkLst>
        </pc:spChg>
      </pc:sldChg>
      <pc:sldChg chg="add del">
        <pc:chgData name="Fernando Gonzalez Prada" userId="30a773f7-b4ed-4e0f-8eef-80ccf39ddb1d" providerId="ADAL" clId="{49C78EE6-C84A-430A-BD53-B16959DB0EEF}" dt="2019-12-03T04:14:25.914" v="3097" actId="2696"/>
        <pc:sldMkLst>
          <pc:docMk/>
          <pc:sldMk cId="728269740" sldId="2076136653"/>
        </pc:sldMkLst>
      </pc:sldChg>
      <pc:sldChg chg="add del">
        <pc:chgData name="Fernando Gonzalez Prada" userId="30a773f7-b4ed-4e0f-8eef-80ccf39ddb1d" providerId="ADAL" clId="{49C78EE6-C84A-430A-BD53-B16959DB0EEF}" dt="2019-12-03T04:14:26.758" v="3098" actId="2696"/>
        <pc:sldMkLst>
          <pc:docMk/>
          <pc:sldMk cId="2374888612" sldId="2076136654"/>
        </pc:sldMkLst>
      </pc:sldChg>
      <pc:sldChg chg="add del">
        <pc:chgData name="Fernando Gonzalez Prada" userId="30a773f7-b4ed-4e0f-8eef-80ccf39ddb1d" providerId="ADAL" clId="{49C78EE6-C84A-430A-BD53-B16959DB0EEF}" dt="2019-12-02T19:47:33.165" v="543" actId="2696"/>
        <pc:sldMkLst>
          <pc:docMk/>
          <pc:sldMk cId="462094662" sldId="2076136655"/>
        </pc:sldMkLst>
      </pc:sldChg>
      <pc:sldChg chg="add del">
        <pc:chgData name="Fernando Gonzalez Prada" userId="30a773f7-b4ed-4e0f-8eef-80ccf39ddb1d" providerId="ADAL" clId="{49C78EE6-C84A-430A-BD53-B16959DB0EEF}" dt="2019-12-02T19:47:34.570" v="544" actId="2696"/>
        <pc:sldMkLst>
          <pc:docMk/>
          <pc:sldMk cId="454361184" sldId="2076136656"/>
        </pc:sldMkLst>
      </pc:sldChg>
      <pc:sldChg chg="modSp add">
        <pc:chgData name="Fernando Gonzalez Prada" userId="30a773f7-b4ed-4e0f-8eef-80ccf39ddb1d" providerId="ADAL" clId="{49C78EE6-C84A-430A-BD53-B16959DB0EEF}" dt="2019-12-03T11:11:01.013" v="3137" actId="113"/>
        <pc:sldMkLst>
          <pc:docMk/>
          <pc:sldMk cId="3266268062" sldId="2076136657"/>
        </pc:sldMkLst>
        <pc:spChg chg="mod">
          <ac:chgData name="Fernando Gonzalez Prada" userId="30a773f7-b4ed-4e0f-8eef-80ccf39ddb1d" providerId="ADAL" clId="{49C78EE6-C84A-430A-BD53-B16959DB0EEF}" dt="2019-12-02T21:35:03.139" v="788" actId="6549"/>
          <ac:spMkLst>
            <pc:docMk/>
            <pc:sldMk cId="3266268062" sldId="2076136657"/>
            <ac:spMk id="2" creationId="{AD9D3047-A812-4BC3-8D8F-7F8196AF9311}"/>
          </ac:spMkLst>
        </pc:spChg>
        <pc:spChg chg="mod">
          <ac:chgData name="Fernando Gonzalez Prada" userId="30a773f7-b4ed-4e0f-8eef-80ccf39ddb1d" providerId="ADAL" clId="{49C78EE6-C84A-430A-BD53-B16959DB0EEF}" dt="2019-12-03T11:11:01.013" v="3137" actId="113"/>
          <ac:spMkLst>
            <pc:docMk/>
            <pc:sldMk cId="3266268062" sldId="2076136657"/>
            <ac:spMk id="3" creationId="{3E748884-1F01-404D-BC6A-B36F3B56EBAB}"/>
          </ac:spMkLst>
        </pc:spChg>
      </pc:sldChg>
      <pc:sldChg chg="add del">
        <pc:chgData name="Fernando Gonzalez Prada" userId="30a773f7-b4ed-4e0f-8eef-80ccf39ddb1d" providerId="ADAL" clId="{49C78EE6-C84A-430A-BD53-B16959DB0EEF}" dt="2019-12-02T19:47:04.266" v="542" actId="2696"/>
        <pc:sldMkLst>
          <pc:docMk/>
          <pc:sldMk cId="2289997777" sldId="2076136658"/>
        </pc:sldMkLst>
      </pc:sldChg>
      <pc:sldChg chg="modSp add ord">
        <pc:chgData name="Fernando Gonzalez Prada" userId="30a773f7-b4ed-4e0f-8eef-80ccf39ddb1d" providerId="ADAL" clId="{49C78EE6-C84A-430A-BD53-B16959DB0EEF}" dt="2019-12-03T03:21:12.645" v="2804" actId="6549"/>
        <pc:sldMkLst>
          <pc:docMk/>
          <pc:sldMk cId="3069328381" sldId="2076136658"/>
        </pc:sldMkLst>
        <pc:spChg chg="mod">
          <ac:chgData name="Fernando Gonzalez Prada" userId="30a773f7-b4ed-4e0f-8eef-80ccf39ddb1d" providerId="ADAL" clId="{49C78EE6-C84A-430A-BD53-B16959DB0EEF}" dt="2019-12-03T03:13:29.636" v="2762" actId="20577"/>
          <ac:spMkLst>
            <pc:docMk/>
            <pc:sldMk cId="3069328381" sldId="2076136658"/>
            <ac:spMk id="2" creationId="{AD9D3047-A812-4BC3-8D8F-7F8196AF9311}"/>
          </ac:spMkLst>
        </pc:spChg>
        <pc:spChg chg="mod">
          <ac:chgData name="Fernando Gonzalez Prada" userId="30a773f7-b4ed-4e0f-8eef-80ccf39ddb1d" providerId="ADAL" clId="{49C78EE6-C84A-430A-BD53-B16959DB0EEF}" dt="2019-12-03T03:21:12.645" v="2804" actId="6549"/>
          <ac:spMkLst>
            <pc:docMk/>
            <pc:sldMk cId="3069328381" sldId="2076136658"/>
            <ac:spMk id="3" creationId="{3E748884-1F01-404D-BC6A-B36F3B56EBAB}"/>
          </ac:spMkLst>
        </pc:spChg>
      </pc:sldChg>
      <pc:sldChg chg="modSp add del modTransition">
        <pc:chgData name="Fernando Gonzalez Prada" userId="30a773f7-b4ed-4e0f-8eef-80ccf39ddb1d" providerId="ADAL" clId="{49C78EE6-C84A-430A-BD53-B16959DB0EEF}" dt="2019-12-03T15:40:47.298" v="3138" actId="2696"/>
        <pc:sldMkLst>
          <pc:docMk/>
          <pc:sldMk cId="2310634383" sldId="2076136659"/>
        </pc:sldMkLst>
        <pc:spChg chg="mod">
          <ac:chgData name="Fernando Gonzalez Prada" userId="30a773f7-b4ed-4e0f-8eef-80ccf39ddb1d" providerId="ADAL" clId="{49C78EE6-C84A-430A-BD53-B16959DB0EEF}" dt="2019-12-02T21:35:09.117" v="790" actId="6549"/>
          <ac:spMkLst>
            <pc:docMk/>
            <pc:sldMk cId="2310634383" sldId="2076136659"/>
            <ac:spMk id="2" creationId="{AD9D3047-A812-4BC3-8D8F-7F8196AF9311}"/>
          </ac:spMkLst>
        </pc:spChg>
        <pc:spChg chg="mod">
          <ac:chgData name="Fernando Gonzalez Prada" userId="30a773f7-b4ed-4e0f-8eef-80ccf39ddb1d" providerId="ADAL" clId="{49C78EE6-C84A-430A-BD53-B16959DB0EEF}" dt="2019-12-02T19:50:48.591" v="626" actId="6549"/>
          <ac:spMkLst>
            <pc:docMk/>
            <pc:sldMk cId="2310634383" sldId="2076136659"/>
            <ac:spMk id="3" creationId="{3E748884-1F01-404D-BC6A-B36F3B56EBAB}"/>
          </ac:spMkLst>
        </pc:spChg>
      </pc:sldChg>
      <pc:sldChg chg="modSp add modTransition">
        <pc:chgData name="Fernando Gonzalez Prada" userId="30a773f7-b4ed-4e0f-8eef-80ccf39ddb1d" providerId="ADAL" clId="{49C78EE6-C84A-430A-BD53-B16959DB0EEF}" dt="2019-12-03T15:40:56.928" v="3139"/>
        <pc:sldMkLst>
          <pc:docMk/>
          <pc:sldMk cId="452778211" sldId="2076136660"/>
        </pc:sldMkLst>
        <pc:spChg chg="mod">
          <ac:chgData name="Fernando Gonzalez Prada" userId="30a773f7-b4ed-4e0f-8eef-80ccf39ddb1d" providerId="ADAL" clId="{49C78EE6-C84A-430A-BD53-B16959DB0EEF}" dt="2019-12-02T21:35:12.630" v="791" actId="6549"/>
          <ac:spMkLst>
            <pc:docMk/>
            <pc:sldMk cId="452778211" sldId="2076136660"/>
            <ac:spMk id="2" creationId="{AD9D3047-A812-4BC3-8D8F-7F8196AF9311}"/>
          </ac:spMkLst>
        </pc:spChg>
        <pc:spChg chg="mod">
          <ac:chgData name="Fernando Gonzalez Prada" userId="30a773f7-b4ed-4e0f-8eef-80ccf39ddb1d" providerId="ADAL" clId="{49C78EE6-C84A-430A-BD53-B16959DB0EEF}" dt="2019-12-02T19:52:48.071" v="681" actId="6549"/>
          <ac:spMkLst>
            <pc:docMk/>
            <pc:sldMk cId="452778211" sldId="2076136660"/>
            <ac:spMk id="3" creationId="{3E748884-1F01-404D-BC6A-B36F3B56EBAB}"/>
          </ac:spMkLst>
        </pc:spChg>
      </pc:sldChg>
      <pc:sldChg chg="modSp add">
        <pc:chgData name="Fernando Gonzalez Prada" userId="30a773f7-b4ed-4e0f-8eef-80ccf39ddb1d" providerId="ADAL" clId="{49C78EE6-C84A-430A-BD53-B16959DB0EEF}" dt="2019-12-03T01:08:55.128" v="2048" actId="27636"/>
        <pc:sldMkLst>
          <pc:docMk/>
          <pc:sldMk cId="508850735" sldId="2076136661"/>
        </pc:sldMkLst>
        <pc:spChg chg="mod">
          <ac:chgData name="Fernando Gonzalez Prada" userId="30a773f7-b4ed-4e0f-8eef-80ccf39ddb1d" providerId="ADAL" clId="{49C78EE6-C84A-430A-BD53-B16959DB0EEF}" dt="2019-12-02T21:35:16.516" v="792" actId="6549"/>
          <ac:spMkLst>
            <pc:docMk/>
            <pc:sldMk cId="508850735" sldId="2076136661"/>
            <ac:spMk id="2" creationId="{AD9D3047-A812-4BC3-8D8F-7F8196AF9311}"/>
          </ac:spMkLst>
        </pc:spChg>
        <pc:spChg chg="mod">
          <ac:chgData name="Fernando Gonzalez Prada" userId="30a773f7-b4ed-4e0f-8eef-80ccf39ddb1d" providerId="ADAL" clId="{49C78EE6-C84A-430A-BD53-B16959DB0EEF}" dt="2019-12-03T01:08:55.128" v="2048" actId="27636"/>
          <ac:spMkLst>
            <pc:docMk/>
            <pc:sldMk cId="508850735" sldId="2076136661"/>
            <ac:spMk id="3" creationId="{3E748884-1F01-404D-BC6A-B36F3B56EBAB}"/>
          </ac:spMkLst>
        </pc:spChg>
      </pc:sldChg>
      <pc:sldChg chg="modSp add del modTransition">
        <pc:chgData name="Fernando Gonzalez Prada" userId="30a773f7-b4ed-4e0f-8eef-80ccf39ddb1d" providerId="ADAL" clId="{49C78EE6-C84A-430A-BD53-B16959DB0EEF}" dt="2019-12-03T15:41:47.427" v="3141" actId="2696"/>
        <pc:sldMkLst>
          <pc:docMk/>
          <pc:sldMk cId="1361834292" sldId="2076136662"/>
        </pc:sldMkLst>
        <pc:spChg chg="mod">
          <ac:chgData name="Fernando Gonzalez Prada" userId="30a773f7-b4ed-4e0f-8eef-80ccf39ddb1d" providerId="ADAL" clId="{49C78EE6-C84A-430A-BD53-B16959DB0EEF}" dt="2019-12-02T21:18:20.793" v="775"/>
          <ac:spMkLst>
            <pc:docMk/>
            <pc:sldMk cId="1361834292" sldId="2076136662"/>
            <ac:spMk id="2" creationId="{AD9D3047-A812-4BC3-8D8F-7F8196AF9311}"/>
          </ac:spMkLst>
        </pc:spChg>
        <pc:spChg chg="mod">
          <ac:chgData name="Fernando Gonzalez Prada" userId="30a773f7-b4ed-4e0f-8eef-80ccf39ddb1d" providerId="ADAL" clId="{49C78EE6-C84A-430A-BD53-B16959DB0EEF}" dt="2019-12-02T19:54:22.719" v="745" actId="6549"/>
          <ac:spMkLst>
            <pc:docMk/>
            <pc:sldMk cId="1361834292" sldId="2076136662"/>
            <ac:spMk id="3" creationId="{3E748884-1F01-404D-BC6A-B36F3B56EBAB}"/>
          </ac:spMkLst>
        </pc:spChg>
      </pc:sldChg>
      <pc:sldChg chg="add del">
        <pc:chgData name="Fernando Gonzalez Prada" userId="30a773f7-b4ed-4e0f-8eef-80ccf39ddb1d" providerId="ADAL" clId="{49C78EE6-C84A-430A-BD53-B16959DB0EEF}" dt="2019-12-03T04:14:27.406" v="3099" actId="2696"/>
        <pc:sldMkLst>
          <pc:docMk/>
          <pc:sldMk cId="473348029" sldId="2076136663"/>
        </pc:sldMkLst>
      </pc:sldChg>
      <pc:sldChg chg="modSp add">
        <pc:chgData name="Fernando Gonzalez Prada" userId="30a773f7-b4ed-4e0f-8eef-80ccf39ddb1d" providerId="ADAL" clId="{49C78EE6-C84A-430A-BD53-B16959DB0EEF}" dt="2019-12-02T23:04:44.441" v="1404" actId="404"/>
        <pc:sldMkLst>
          <pc:docMk/>
          <pc:sldMk cId="2230379845" sldId="2076136664"/>
        </pc:sldMkLst>
        <pc:spChg chg="mod">
          <ac:chgData name="Fernando Gonzalez Prada" userId="30a773f7-b4ed-4e0f-8eef-80ccf39ddb1d" providerId="ADAL" clId="{49C78EE6-C84A-430A-BD53-B16959DB0EEF}" dt="2019-12-02T23:03:32.710" v="1396" actId="20577"/>
          <ac:spMkLst>
            <pc:docMk/>
            <pc:sldMk cId="2230379845" sldId="2076136664"/>
            <ac:spMk id="2" creationId="{AD9D3047-A812-4BC3-8D8F-7F8196AF9311}"/>
          </ac:spMkLst>
        </pc:spChg>
        <pc:spChg chg="mod">
          <ac:chgData name="Fernando Gonzalez Prada" userId="30a773f7-b4ed-4e0f-8eef-80ccf39ddb1d" providerId="ADAL" clId="{49C78EE6-C84A-430A-BD53-B16959DB0EEF}" dt="2019-12-02T23:04:44.441" v="1404" actId="404"/>
          <ac:spMkLst>
            <pc:docMk/>
            <pc:sldMk cId="2230379845" sldId="2076136664"/>
            <ac:spMk id="3" creationId="{3E748884-1F01-404D-BC6A-B36F3B56EBAB}"/>
          </ac:spMkLst>
        </pc:spChg>
      </pc:sldChg>
      <pc:sldChg chg="modSp add">
        <pc:chgData name="Fernando Gonzalez Prada" userId="30a773f7-b4ed-4e0f-8eef-80ccf39ddb1d" providerId="ADAL" clId="{49C78EE6-C84A-430A-BD53-B16959DB0EEF}" dt="2019-12-02T23:22:01.428" v="1530" actId="15"/>
        <pc:sldMkLst>
          <pc:docMk/>
          <pc:sldMk cId="1770478727" sldId="2076136665"/>
        </pc:sldMkLst>
        <pc:spChg chg="mod">
          <ac:chgData name="Fernando Gonzalez Prada" userId="30a773f7-b4ed-4e0f-8eef-80ccf39ddb1d" providerId="ADAL" clId="{49C78EE6-C84A-430A-BD53-B16959DB0EEF}" dt="2019-12-02T21:36:40.247" v="838" actId="20577"/>
          <ac:spMkLst>
            <pc:docMk/>
            <pc:sldMk cId="1770478727" sldId="2076136665"/>
            <ac:spMk id="2" creationId="{AD9D3047-A812-4BC3-8D8F-7F8196AF9311}"/>
          </ac:spMkLst>
        </pc:spChg>
        <pc:spChg chg="mod">
          <ac:chgData name="Fernando Gonzalez Prada" userId="30a773f7-b4ed-4e0f-8eef-80ccf39ddb1d" providerId="ADAL" clId="{49C78EE6-C84A-430A-BD53-B16959DB0EEF}" dt="2019-12-02T23:22:01.428" v="1530" actId="15"/>
          <ac:spMkLst>
            <pc:docMk/>
            <pc:sldMk cId="1770478727" sldId="2076136665"/>
            <ac:spMk id="3" creationId="{3E748884-1F01-404D-BC6A-B36F3B56EBAB}"/>
          </ac:spMkLst>
        </pc:spChg>
      </pc:sldChg>
      <pc:sldChg chg="modSp add">
        <pc:chgData name="Fernando Gonzalez Prada" userId="30a773f7-b4ed-4e0f-8eef-80ccf39ddb1d" providerId="ADAL" clId="{49C78EE6-C84A-430A-BD53-B16959DB0EEF}" dt="2019-12-02T21:52:54.601" v="1029" actId="27636"/>
        <pc:sldMkLst>
          <pc:docMk/>
          <pc:sldMk cId="1704031797" sldId="2076136666"/>
        </pc:sldMkLst>
        <pc:spChg chg="mod">
          <ac:chgData name="Fernando Gonzalez Prada" userId="30a773f7-b4ed-4e0f-8eef-80ccf39ddb1d" providerId="ADAL" clId="{49C78EE6-C84A-430A-BD53-B16959DB0EEF}" dt="2019-12-02T21:48:50.563" v="931" actId="27636"/>
          <ac:spMkLst>
            <pc:docMk/>
            <pc:sldMk cId="1704031797" sldId="2076136666"/>
            <ac:spMk id="2" creationId="{AD9D3047-A812-4BC3-8D8F-7F8196AF9311}"/>
          </ac:spMkLst>
        </pc:spChg>
        <pc:spChg chg="mod">
          <ac:chgData name="Fernando Gonzalez Prada" userId="30a773f7-b4ed-4e0f-8eef-80ccf39ddb1d" providerId="ADAL" clId="{49C78EE6-C84A-430A-BD53-B16959DB0EEF}" dt="2019-12-02T21:52:54.601" v="1029" actId="27636"/>
          <ac:spMkLst>
            <pc:docMk/>
            <pc:sldMk cId="1704031797" sldId="2076136666"/>
            <ac:spMk id="3" creationId="{3E748884-1F01-404D-BC6A-B36F3B56EBAB}"/>
          </ac:spMkLst>
        </pc:spChg>
      </pc:sldChg>
      <pc:sldChg chg="modSp add">
        <pc:chgData name="Fernando Gonzalez Prada" userId="30a773f7-b4ed-4e0f-8eef-80ccf39ddb1d" providerId="ADAL" clId="{49C78EE6-C84A-430A-BD53-B16959DB0EEF}" dt="2019-12-02T22:11:57.496" v="1153" actId="6549"/>
        <pc:sldMkLst>
          <pc:docMk/>
          <pc:sldMk cId="2925847828" sldId="2076136667"/>
        </pc:sldMkLst>
        <pc:spChg chg="mod">
          <ac:chgData name="Fernando Gonzalez Prada" userId="30a773f7-b4ed-4e0f-8eef-80ccf39ddb1d" providerId="ADAL" clId="{49C78EE6-C84A-430A-BD53-B16959DB0EEF}" dt="2019-12-02T21:56:58.172" v="1056"/>
          <ac:spMkLst>
            <pc:docMk/>
            <pc:sldMk cId="2925847828" sldId="2076136667"/>
            <ac:spMk id="2" creationId="{AD9D3047-A812-4BC3-8D8F-7F8196AF9311}"/>
          </ac:spMkLst>
        </pc:spChg>
        <pc:spChg chg="mod">
          <ac:chgData name="Fernando Gonzalez Prada" userId="30a773f7-b4ed-4e0f-8eef-80ccf39ddb1d" providerId="ADAL" clId="{49C78EE6-C84A-430A-BD53-B16959DB0EEF}" dt="2019-12-02T22:11:57.496" v="1153" actId="6549"/>
          <ac:spMkLst>
            <pc:docMk/>
            <pc:sldMk cId="2925847828" sldId="2076136667"/>
            <ac:spMk id="3" creationId="{3E748884-1F01-404D-BC6A-B36F3B56EBAB}"/>
          </ac:spMkLst>
        </pc:spChg>
      </pc:sldChg>
      <pc:sldChg chg="modSp add">
        <pc:chgData name="Fernando Gonzalez Prada" userId="30a773f7-b4ed-4e0f-8eef-80ccf39ddb1d" providerId="ADAL" clId="{49C78EE6-C84A-430A-BD53-B16959DB0EEF}" dt="2019-12-02T22:42:13.873" v="1240" actId="27636"/>
        <pc:sldMkLst>
          <pc:docMk/>
          <pc:sldMk cId="1375333693" sldId="2076136668"/>
        </pc:sldMkLst>
        <pc:spChg chg="mod">
          <ac:chgData name="Fernando Gonzalez Prada" userId="30a773f7-b4ed-4e0f-8eef-80ccf39ddb1d" providerId="ADAL" clId="{49C78EE6-C84A-430A-BD53-B16959DB0EEF}" dt="2019-12-02T22:25:26.070" v="1192" actId="27636"/>
          <ac:spMkLst>
            <pc:docMk/>
            <pc:sldMk cId="1375333693" sldId="2076136668"/>
            <ac:spMk id="2" creationId="{AD9D3047-A812-4BC3-8D8F-7F8196AF9311}"/>
          </ac:spMkLst>
        </pc:spChg>
        <pc:spChg chg="mod">
          <ac:chgData name="Fernando Gonzalez Prada" userId="30a773f7-b4ed-4e0f-8eef-80ccf39ddb1d" providerId="ADAL" clId="{49C78EE6-C84A-430A-BD53-B16959DB0EEF}" dt="2019-12-02T22:42:13.873" v="1240" actId="27636"/>
          <ac:spMkLst>
            <pc:docMk/>
            <pc:sldMk cId="1375333693" sldId="2076136668"/>
            <ac:spMk id="3" creationId="{3E748884-1F01-404D-BC6A-B36F3B56EBAB}"/>
          </ac:spMkLst>
        </pc:spChg>
      </pc:sldChg>
      <pc:sldChg chg="modSp add">
        <pc:chgData name="Fernando Gonzalez Prada" userId="30a773f7-b4ed-4e0f-8eef-80ccf39ddb1d" providerId="ADAL" clId="{49C78EE6-C84A-430A-BD53-B16959DB0EEF}" dt="2019-12-02T22:55:07.787" v="1338"/>
        <pc:sldMkLst>
          <pc:docMk/>
          <pc:sldMk cId="943429151" sldId="2076136669"/>
        </pc:sldMkLst>
        <pc:spChg chg="mod">
          <ac:chgData name="Fernando Gonzalez Prada" userId="30a773f7-b4ed-4e0f-8eef-80ccf39ddb1d" providerId="ADAL" clId="{49C78EE6-C84A-430A-BD53-B16959DB0EEF}" dt="2019-12-02T22:55:07.787" v="1338"/>
          <ac:spMkLst>
            <pc:docMk/>
            <pc:sldMk cId="943429151" sldId="2076136669"/>
            <ac:spMk id="3" creationId="{3E748884-1F01-404D-BC6A-B36F3B56EBAB}"/>
          </ac:spMkLst>
        </pc:spChg>
      </pc:sldChg>
      <pc:sldChg chg="modSp add">
        <pc:chgData name="Fernando Gonzalez Prada" userId="30a773f7-b4ed-4e0f-8eef-80ccf39ddb1d" providerId="ADAL" clId="{49C78EE6-C84A-430A-BD53-B16959DB0EEF}" dt="2019-12-02T22:50:55.118" v="1335" actId="20577"/>
        <pc:sldMkLst>
          <pc:docMk/>
          <pc:sldMk cId="3732900111" sldId="2076136670"/>
        </pc:sldMkLst>
        <pc:spChg chg="mod">
          <ac:chgData name="Fernando Gonzalez Prada" userId="30a773f7-b4ed-4e0f-8eef-80ccf39ddb1d" providerId="ADAL" clId="{49C78EE6-C84A-430A-BD53-B16959DB0EEF}" dt="2019-12-02T22:43:54.811" v="1247" actId="20577"/>
          <ac:spMkLst>
            <pc:docMk/>
            <pc:sldMk cId="3732900111" sldId="2076136670"/>
            <ac:spMk id="2" creationId="{AD9D3047-A812-4BC3-8D8F-7F8196AF9311}"/>
          </ac:spMkLst>
        </pc:spChg>
        <pc:spChg chg="mod">
          <ac:chgData name="Fernando Gonzalez Prada" userId="30a773f7-b4ed-4e0f-8eef-80ccf39ddb1d" providerId="ADAL" clId="{49C78EE6-C84A-430A-BD53-B16959DB0EEF}" dt="2019-12-02T22:50:55.118" v="1335" actId="20577"/>
          <ac:spMkLst>
            <pc:docMk/>
            <pc:sldMk cId="3732900111" sldId="2076136670"/>
            <ac:spMk id="3" creationId="{3E748884-1F01-404D-BC6A-B36F3B56EBAB}"/>
          </ac:spMkLst>
        </pc:spChg>
      </pc:sldChg>
      <pc:sldChg chg="modSp add">
        <pc:chgData name="Fernando Gonzalez Prada" userId="30a773f7-b4ed-4e0f-8eef-80ccf39ddb1d" providerId="ADAL" clId="{49C78EE6-C84A-430A-BD53-B16959DB0EEF}" dt="2019-12-02T23:01:05.973" v="1358"/>
        <pc:sldMkLst>
          <pc:docMk/>
          <pc:sldMk cId="2444958128" sldId="2076136671"/>
        </pc:sldMkLst>
        <pc:spChg chg="mod">
          <ac:chgData name="Fernando Gonzalez Prada" userId="30a773f7-b4ed-4e0f-8eef-80ccf39ddb1d" providerId="ADAL" clId="{49C78EE6-C84A-430A-BD53-B16959DB0EEF}" dt="2019-12-02T23:00:46.541" v="1355" actId="20577"/>
          <ac:spMkLst>
            <pc:docMk/>
            <pc:sldMk cId="2444958128" sldId="2076136671"/>
            <ac:spMk id="2" creationId="{AD9D3047-A812-4BC3-8D8F-7F8196AF9311}"/>
          </ac:spMkLst>
        </pc:spChg>
        <pc:spChg chg="mod">
          <ac:chgData name="Fernando Gonzalez Prada" userId="30a773f7-b4ed-4e0f-8eef-80ccf39ddb1d" providerId="ADAL" clId="{49C78EE6-C84A-430A-BD53-B16959DB0EEF}" dt="2019-12-02T23:01:05.973" v="1358"/>
          <ac:spMkLst>
            <pc:docMk/>
            <pc:sldMk cId="2444958128" sldId="2076136671"/>
            <ac:spMk id="3" creationId="{3E748884-1F01-404D-BC6A-B36F3B56EBAB}"/>
          </ac:spMkLst>
        </pc:spChg>
      </pc:sldChg>
      <pc:sldChg chg="modSp add">
        <pc:chgData name="Fernando Gonzalez Prada" userId="30a773f7-b4ed-4e0f-8eef-80ccf39ddb1d" providerId="ADAL" clId="{49C78EE6-C84A-430A-BD53-B16959DB0EEF}" dt="2019-12-02T23:07:55.408" v="1457" actId="15"/>
        <pc:sldMkLst>
          <pc:docMk/>
          <pc:sldMk cId="3561862153" sldId="2076136672"/>
        </pc:sldMkLst>
        <pc:spChg chg="mod">
          <ac:chgData name="Fernando Gonzalez Prada" userId="30a773f7-b4ed-4e0f-8eef-80ccf39ddb1d" providerId="ADAL" clId="{49C78EE6-C84A-430A-BD53-B16959DB0EEF}" dt="2019-12-02T23:05:09.016" v="1409" actId="6549"/>
          <ac:spMkLst>
            <pc:docMk/>
            <pc:sldMk cId="3561862153" sldId="2076136672"/>
            <ac:spMk id="2" creationId="{AD9D3047-A812-4BC3-8D8F-7F8196AF9311}"/>
          </ac:spMkLst>
        </pc:spChg>
        <pc:spChg chg="mod">
          <ac:chgData name="Fernando Gonzalez Prada" userId="30a773f7-b4ed-4e0f-8eef-80ccf39ddb1d" providerId="ADAL" clId="{49C78EE6-C84A-430A-BD53-B16959DB0EEF}" dt="2019-12-02T23:07:55.408" v="1457" actId="15"/>
          <ac:spMkLst>
            <pc:docMk/>
            <pc:sldMk cId="3561862153" sldId="2076136672"/>
            <ac:spMk id="3" creationId="{3E748884-1F01-404D-BC6A-B36F3B56EBAB}"/>
          </ac:spMkLst>
        </pc:spChg>
      </pc:sldChg>
      <pc:sldChg chg="modSp add">
        <pc:chgData name="Fernando Gonzalez Prada" userId="30a773f7-b4ed-4e0f-8eef-80ccf39ddb1d" providerId="ADAL" clId="{49C78EE6-C84A-430A-BD53-B16959DB0EEF}" dt="2019-12-02T23:47:30.225" v="1648" actId="6549"/>
        <pc:sldMkLst>
          <pc:docMk/>
          <pc:sldMk cId="3595354078" sldId="2076136673"/>
        </pc:sldMkLst>
        <pc:spChg chg="mod">
          <ac:chgData name="Fernando Gonzalez Prada" userId="30a773f7-b4ed-4e0f-8eef-80ccf39ddb1d" providerId="ADAL" clId="{49C78EE6-C84A-430A-BD53-B16959DB0EEF}" dt="2019-12-02T23:47:30.225" v="1648" actId="6549"/>
          <ac:spMkLst>
            <pc:docMk/>
            <pc:sldMk cId="3595354078" sldId="2076136673"/>
            <ac:spMk id="3" creationId="{3E748884-1F01-404D-BC6A-B36F3B56EBAB}"/>
          </ac:spMkLst>
        </pc:spChg>
      </pc:sldChg>
      <pc:sldChg chg="addSp delSp modSp add">
        <pc:chgData name="Fernando Gonzalez Prada" userId="30a773f7-b4ed-4e0f-8eef-80ccf39ddb1d" providerId="ADAL" clId="{49C78EE6-C84A-430A-BD53-B16959DB0EEF}" dt="2019-12-02T23:49:17.310" v="1689" actId="20577"/>
        <pc:sldMkLst>
          <pc:docMk/>
          <pc:sldMk cId="2772369776" sldId="2076136674"/>
        </pc:sldMkLst>
        <pc:spChg chg="mod">
          <ac:chgData name="Fernando Gonzalez Prada" userId="30a773f7-b4ed-4e0f-8eef-80ccf39ddb1d" providerId="ADAL" clId="{49C78EE6-C84A-430A-BD53-B16959DB0EEF}" dt="2019-12-02T23:49:17.310" v="1689" actId="20577"/>
          <ac:spMkLst>
            <pc:docMk/>
            <pc:sldMk cId="2772369776" sldId="2076136674"/>
            <ac:spMk id="2" creationId="{AD9D3047-A812-4BC3-8D8F-7F8196AF9311}"/>
          </ac:spMkLst>
        </pc:spChg>
        <pc:spChg chg="mod">
          <ac:chgData name="Fernando Gonzalez Prada" userId="30a773f7-b4ed-4e0f-8eef-80ccf39ddb1d" providerId="ADAL" clId="{49C78EE6-C84A-430A-BD53-B16959DB0EEF}" dt="2019-12-02T23:49:09.654" v="1673" actId="6549"/>
          <ac:spMkLst>
            <pc:docMk/>
            <pc:sldMk cId="2772369776" sldId="2076136674"/>
            <ac:spMk id="3" creationId="{3E748884-1F01-404D-BC6A-B36F3B56EBAB}"/>
          </ac:spMkLst>
        </pc:spChg>
        <pc:graphicFrameChg chg="add del">
          <ac:chgData name="Fernando Gonzalez Prada" userId="30a773f7-b4ed-4e0f-8eef-80ccf39ddb1d" providerId="ADAL" clId="{49C78EE6-C84A-430A-BD53-B16959DB0EEF}" dt="2019-12-02T23:48:31.742" v="1650"/>
          <ac:graphicFrameMkLst>
            <pc:docMk/>
            <pc:sldMk cId="2772369776" sldId="2076136674"/>
            <ac:graphicFrameMk id="4" creationId="{854406E5-046E-475F-801D-AFE67435B6B3}"/>
          </ac:graphicFrameMkLst>
        </pc:graphicFrameChg>
      </pc:sldChg>
      <pc:sldChg chg="modSp add">
        <pc:chgData name="Fernando Gonzalez Prada" userId="30a773f7-b4ed-4e0f-8eef-80ccf39ddb1d" providerId="ADAL" clId="{49C78EE6-C84A-430A-BD53-B16959DB0EEF}" dt="2019-12-03T00:13:57.639" v="1892" actId="20577"/>
        <pc:sldMkLst>
          <pc:docMk/>
          <pc:sldMk cId="1792616697" sldId="2076136675"/>
        </pc:sldMkLst>
        <pc:spChg chg="mod">
          <ac:chgData name="Fernando Gonzalez Prada" userId="30a773f7-b4ed-4e0f-8eef-80ccf39ddb1d" providerId="ADAL" clId="{49C78EE6-C84A-430A-BD53-B16959DB0EEF}" dt="2019-12-03T00:13:57.639" v="1892" actId="20577"/>
          <ac:spMkLst>
            <pc:docMk/>
            <pc:sldMk cId="1792616697" sldId="2076136675"/>
            <ac:spMk id="2" creationId="{AD9D3047-A812-4BC3-8D8F-7F8196AF9311}"/>
          </ac:spMkLst>
        </pc:spChg>
        <pc:spChg chg="mod">
          <ac:chgData name="Fernando Gonzalez Prada" userId="30a773f7-b4ed-4e0f-8eef-80ccf39ddb1d" providerId="ADAL" clId="{49C78EE6-C84A-430A-BD53-B16959DB0EEF}" dt="2019-12-03T00:05:48.591" v="1808"/>
          <ac:spMkLst>
            <pc:docMk/>
            <pc:sldMk cId="1792616697" sldId="2076136675"/>
            <ac:spMk id="3" creationId="{3E748884-1F01-404D-BC6A-B36F3B56EBAB}"/>
          </ac:spMkLst>
        </pc:spChg>
      </pc:sldChg>
      <pc:sldChg chg="modSp add">
        <pc:chgData name="Fernando Gonzalez Prada" userId="30a773f7-b4ed-4e0f-8eef-80ccf39ddb1d" providerId="ADAL" clId="{49C78EE6-C84A-430A-BD53-B16959DB0EEF}" dt="2019-12-02T23:45:01.293" v="1621" actId="27636"/>
        <pc:sldMkLst>
          <pc:docMk/>
          <pc:sldMk cId="3914138042" sldId="2076136676"/>
        </pc:sldMkLst>
        <pc:spChg chg="mod">
          <ac:chgData name="Fernando Gonzalez Prada" userId="30a773f7-b4ed-4e0f-8eef-80ccf39ddb1d" providerId="ADAL" clId="{49C78EE6-C84A-430A-BD53-B16959DB0EEF}" dt="2019-12-02T23:45:01.293" v="1621" actId="27636"/>
          <ac:spMkLst>
            <pc:docMk/>
            <pc:sldMk cId="3914138042" sldId="2076136676"/>
            <ac:spMk id="3" creationId="{3E748884-1F01-404D-BC6A-B36F3B56EBAB}"/>
          </ac:spMkLst>
        </pc:spChg>
      </pc:sldChg>
      <pc:sldChg chg="modSp add del">
        <pc:chgData name="Fernando Gonzalez Prada" userId="30a773f7-b4ed-4e0f-8eef-80ccf39ddb1d" providerId="ADAL" clId="{49C78EE6-C84A-430A-BD53-B16959DB0EEF}" dt="2019-12-03T00:13:43.178" v="1882" actId="2696"/>
        <pc:sldMkLst>
          <pc:docMk/>
          <pc:sldMk cId="3022772948" sldId="2076136677"/>
        </pc:sldMkLst>
        <pc:spChg chg="mod">
          <ac:chgData name="Fernando Gonzalez Prada" userId="30a773f7-b4ed-4e0f-8eef-80ccf39ddb1d" providerId="ADAL" clId="{49C78EE6-C84A-430A-BD53-B16959DB0EEF}" dt="2019-12-02T23:37:35.902" v="1536"/>
          <ac:spMkLst>
            <pc:docMk/>
            <pc:sldMk cId="3022772948" sldId="2076136677"/>
            <ac:spMk id="3" creationId="{3E748884-1F01-404D-BC6A-B36F3B56EBAB}"/>
          </ac:spMkLst>
        </pc:spChg>
      </pc:sldChg>
      <pc:sldChg chg="modSp add">
        <pc:chgData name="Fernando Gonzalez Prada" userId="30a773f7-b4ed-4e0f-8eef-80ccf39ddb1d" providerId="ADAL" clId="{49C78EE6-C84A-430A-BD53-B16959DB0EEF}" dt="2019-12-02T23:57:56.105" v="1806" actId="20577"/>
        <pc:sldMkLst>
          <pc:docMk/>
          <pc:sldMk cId="400097617" sldId="2076136678"/>
        </pc:sldMkLst>
        <pc:spChg chg="mod">
          <ac:chgData name="Fernando Gonzalez Prada" userId="30a773f7-b4ed-4e0f-8eef-80ccf39ddb1d" providerId="ADAL" clId="{49C78EE6-C84A-430A-BD53-B16959DB0EEF}" dt="2019-12-02T23:51:50.025" v="1700" actId="27636"/>
          <ac:spMkLst>
            <pc:docMk/>
            <pc:sldMk cId="400097617" sldId="2076136678"/>
            <ac:spMk id="2" creationId="{AD9D3047-A812-4BC3-8D8F-7F8196AF9311}"/>
          </ac:spMkLst>
        </pc:spChg>
        <pc:spChg chg="mod">
          <ac:chgData name="Fernando Gonzalez Prada" userId="30a773f7-b4ed-4e0f-8eef-80ccf39ddb1d" providerId="ADAL" clId="{49C78EE6-C84A-430A-BD53-B16959DB0EEF}" dt="2019-12-02T23:57:56.105" v="1806" actId="20577"/>
          <ac:spMkLst>
            <pc:docMk/>
            <pc:sldMk cId="400097617" sldId="2076136678"/>
            <ac:spMk id="3" creationId="{3E748884-1F01-404D-BC6A-B36F3B56EBAB}"/>
          </ac:spMkLst>
        </pc:spChg>
      </pc:sldChg>
      <pc:sldChg chg="modSp add">
        <pc:chgData name="Fernando Gonzalez Prada" userId="30a773f7-b4ed-4e0f-8eef-80ccf39ddb1d" providerId="ADAL" clId="{49C78EE6-C84A-430A-BD53-B16959DB0EEF}" dt="2019-12-03T00:13:33.321" v="1881" actId="113"/>
        <pc:sldMkLst>
          <pc:docMk/>
          <pc:sldMk cId="3792054347" sldId="2076136679"/>
        </pc:sldMkLst>
        <pc:spChg chg="mod">
          <ac:chgData name="Fernando Gonzalez Prada" userId="30a773f7-b4ed-4e0f-8eef-80ccf39ddb1d" providerId="ADAL" clId="{49C78EE6-C84A-430A-BD53-B16959DB0EEF}" dt="2019-12-03T00:13:33.321" v="1881" actId="113"/>
          <ac:spMkLst>
            <pc:docMk/>
            <pc:sldMk cId="3792054347" sldId="2076136679"/>
            <ac:spMk id="3" creationId="{3E748884-1F01-404D-BC6A-B36F3B56EBAB}"/>
          </ac:spMkLst>
        </pc:spChg>
      </pc:sldChg>
      <pc:sldChg chg="addSp delSp modSp add">
        <pc:chgData name="Fernando Gonzalez Prada" userId="30a773f7-b4ed-4e0f-8eef-80ccf39ddb1d" providerId="ADAL" clId="{49C78EE6-C84A-430A-BD53-B16959DB0EEF}" dt="2019-12-03T00:25:02.255" v="1956" actId="20577"/>
        <pc:sldMkLst>
          <pc:docMk/>
          <pc:sldMk cId="3572190315" sldId="2076136680"/>
        </pc:sldMkLst>
        <pc:spChg chg="mod">
          <ac:chgData name="Fernando Gonzalez Prada" userId="30a773f7-b4ed-4e0f-8eef-80ccf39ddb1d" providerId="ADAL" clId="{49C78EE6-C84A-430A-BD53-B16959DB0EEF}" dt="2019-12-03T00:25:02.255" v="1956" actId="20577"/>
          <ac:spMkLst>
            <pc:docMk/>
            <pc:sldMk cId="3572190315" sldId="2076136680"/>
            <ac:spMk id="3" creationId="{3E748884-1F01-404D-BC6A-B36F3B56EBAB}"/>
          </ac:spMkLst>
        </pc:spChg>
        <pc:spChg chg="add del">
          <ac:chgData name="Fernando Gonzalez Prada" userId="30a773f7-b4ed-4e0f-8eef-80ccf39ddb1d" providerId="ADAL" clId="{49C78EE6-C84A-430A-BD53-B16959DB0EEF}" dt="2019-12-03T00:23:17.670" v="1935"/>
          <ac:spMkLst>
            <pc:docMk/>
            <pc:sldMk cId="3572190315" sldId="2076136680"/>
            <ac:spMk id="6" creationId="{7E183782-068A-4FEF-A9A9-9105F03ED4E0}"/>
          </ac:spMkLst>
        </pc:spChg>
        <pc:graphicFrameChg chg="add del">
          <ac:chgData name="Fernando Gonzalez Prada" userId="30a773f7-b4ed-4e0f-8eef-80ccf39ddb1d" providerId="ADAL" clId="{49C78EE6-C84A-430A-BD53-B16959DB0EEF}" dt="2019-12-03T00:23:08.038" v="1931"/>
          <ac:graphicFrameMkLst>
            <pc:docMk/>
            <pc:sldMk cId="3572190315" sldId="2076136680"/>
            <ac:graphicFrameMk id="4" creationId="{35D21FCE-A93C-48FA-B8F0-455EDEF009E0}"/>
          </ac:graphicFrameMkLst>
        </pc:graphicFrameChg>
        <pc:graphicFrameChg chg="add del">
          <ac:chgData name="Fernando Gonzalez Prada" userId="30a773f7-b4ed-4e0f-8eef-80ccf39ddb1d" providerId="ADAL" clId="{49C78EE6-C84A-430A-BD53-B16959DB0EEF}" dt="2019-12-03T00:23:11.517" v="1933"/>
          <ac:graphicFrameMkLst>
            <pc:docMk/>
            <pc:sldMk cId="3572190315" sldId="2076136680"/>
            <ac:graphicFrameMk id="5" creationId="{A8A893E8-7383-454C-A34E-DE87DE614162}"/>
          </ac:graphicFrameMkLst>
        </pc:graphicFrameChg>
      </pc:sldChg>
      <pc:sldChg chg="modSp add del">
        <pc:chgData name="Fernando Gonzalez Prada" userId="30a773f7-b4ed-4e0f-8eef-80ccf39ddb1d" providerId="ADAL" clId="{49C78EE6-C84A-430A-BD53-B16959DB0EEF}" dt="2019-12-03T01:09:06.685" v="2049" actId="2696"/>
        <pc:sldMkLst>
          <pc:docMk/>
          <pc:sldMk cId="884600090" sldId="2076136681"/>
        </pc:sldMkLst>
        <pc:spChg chg="mod">
          <ac:chgData name="Fernando Gonzalez Prada" userId="30a773f7-b4ed-4e0f-8eef-80ccf39ddb1d" providerId="ADAL" clId="{49C78EE6-C84A-430A-BD53-B16959DB0EEF}" dt="2019-12-03T00:19:27.972" v="1901" actId="6549"/>
          <ac:spMkLst>
            <pc:docMk/>
            <pc:sldMk cId="884600090" sldId="2076136681"/>
            <ac:spMk id="3" creationId="{3E748884-1F01-404D-BC6A-B36F3B56EBAB}"/>
          </ac:spMkLst>
        </pc:spChg>
      </pc:sldChg>
      <pc:sldChg chg="modSp add">
        <pc:chgData name="Fernando Gonzalez Prada" userId="30a773f7-b4ed-4e0f-8eef-80ccf39ddb1d" providerId="ADAL" clId="{49C78EE6-C84A-430A-BD53-B16959DB0EEF}" dt="2019-12-03T01:11:28.103" v="2091" actId="15"/>
        <pc:sldMkLst>
          <pc:docMk/>
          <pc:sldMk cId="632763644" sldId="2076136682"/>
        </pc:sldMkLst>
        <pc:spChg chg="mod">
          <ac:chgData name="Fernando Gonzalez Prada" userId="30a773f7-b4ed-4e0f-8eef-80ccf39ddb1d" providerId="ADAL" clId="{49C78EE6-C84A-430A-BD53-B16959DB0EEF}" dt="2019-12-03T01:11:28.103" v="2091" actId="15"/>
          <ac:spMkLst>
            <pc:docMk/>
            <pc:sldMk cId="632763644" sldId="2076136682"/>
            <ac:spMk id="3" creationId="{3E748884-1F01-404D-BC6A-B36F3B56EBAB}"/>
          </ac:spMkLst>
        </pc:spChg>
      </pc:sldChg>
      <pc:sldChg chg="addSp delSp modSp add">
        <pc:chgData name="Fernando Gonzalez Prada" userId="30a773f7-b4ed-4e0f-8eef-80ccf39ddb1d" providerId="ADAL" clId="{49C78EE6-C84A-430A-BD53-B16959DB0EEF}" dt="2019-12-03T00:28:51.991" v="2029" actId="27636"/>
        <pc:sldMkLst>
          <pc:docMk/>
          <pc:sldMk cId="427445241" sldId="2076136683"/>
        </pc:sldMkLst>
        <pc:spChg chg="mod">
          <ac:chgData name="Fernando Gonzalez Prada" userId="30a773f7-b4ed-4e0f-8eef-80ccf39ddb1d" providerId="ADAL" clId="{49C78EE6-C84A-430A-BD53-B16959DB0EEF}" dt="2019-12-03T00:28:51.991" v="2029" actId="27636"/>
          <ac:spMkLst>
            <pc:docMk/>
            <pc:sldMk cId="427445241" sldId="2076136683"/>
            <ac:spMk id="3" creationId="{3E748884-1F01-404D-BC6A-B36F3B56EBAB}"/>
          </ac:spMkLst>
        </pc:spChg>
        <pc:spChg chg="add del">
          <ac:chgData name="Fernando Gonzalez Prada" userId="30a773f7-b4ed-4e0f-8eef-80ccf39ddb1d" providerId="ADAL" clId="{49C78EE6-C84A-430A-BD53-B16959DB0EEF}" dt="2019-12-03T00:27:32.277" v="1995"/>
          <ac:spMkLst>
            <pc:docMk/>
            <pc:sldMk cId="427445241" sldId="2076136683"/>
            <ac:spMk id="5" creationId="{747774A5-41FF-437A-83A4-ED66B432B771}"/>
          </ac:spMkLst>
        </pc:spChg>
        <pc:graphicFrameChg chg="add del">
          <ac:chgData name="Fernando Gonzalez Prada" userId="30a773f7-b4ed-4e0f-8eef-80ccf39ddb1d" providerId="ADAL" clId="{49C78EE6-C84A-430A-BD53-B16959DB0EEF}" dt="2019-12-03T00:27:28.477" v="1993"/>
          <ac:graphicFrameMkLst>
            <pc:docMk/>
            <pc:sldMk cId="427445241" sldId="2076136683"/>
            <ac:graphicFrameMk id="4" creationId="{622CFAF6-BC84-436D-BDCA-CFC881AFB45B}"/>
          </ac:graphicFrameMkLst>
        </pc:graphicFrameChg>
      </pc:sldChg>
      <pc:sldChg chg="modSp add del">
        <pc:chgData name="Fernando Gonzalez Prada" userId="30a773f7-b4ed-4e0f-8eef-80ccf39ddb1d" providerId="ADAL" clId="{49C78EE6-C84A-430A-BD53-B16959DB0EEF}" dt="2019-12-03T00:25:14.367" v="1957" actId="2696"/>
        <pc:sldMkLst>
          <pc:docMk/>
          <pc:sldMk cId="2493345981" sldId="2076136683"/>
        </pc:sldMkLst>
        <pc:spChg chg="mod">
          <ac:chgData name="Fernando Gonzalez Prada" userId="30a773f7-b4ed-4e0f-8eef-80ccf39ddb1d" providerId="ADAL" clId="{49C78EE6-C84A-430A-BD53-B16959DB0EEF}" dt="2019-12-03T00:21:22.504" v="1927" actId="20577"/>
          <ac:spMkLst>
            <pc:docMk/>
            <pc:sldMk cId="2493345981" sldId="2076136683"/>
            <ac:spMk id="3" creationId="{3E748884-1F01-404D-BC6A-B36F3B56EBAB}"/>
          </ac:spMkLst>
        </pc:spChg>
      </pc:sldChg>
      <pc:sldChg chg="modSp add">
        <pc:chgData name="Fernando Gonzalez Prada" userId="30a773f7-b4ed-4e0f-8eef-80ccf39ddb1d" providerId="ADAL" clId="{49C78EE6-C84A-430A-BD53-B16959DB0EEF}" dt="2019-12-03T01:48:32.343" v="2318" actId="20577"/>
        <pc:sldMkLst>
          <pc:docMk/>
          <pc:sldMk cId="132612472" sldId="2076136684"/>
        </pc:sldMkLst>
        <pc:spChg chg="mod">
          <ac:chgData name="Fernando Gonzalez Prada" userId="30a773f7-b4ed-4e0f-8eef-80ccf39ddb1d" providerId="ADAL" clId="{49C78EE6-C84A-430A-BD53-B16959DB0EEF}" dt="2019-12-03T01:48:21.968" v="2313" actId="20577"/>
          <ac:spMkLst>
            <pc:docMk/>
            <pc:sldMk cId="132612472" sldId="2076136684"/>
            <ac:spMk id="2" creationId="{AD9D3047-A812-4BC3-8D8F-7F8196AF9311}"/>
          </ac:spMkLst>
        </pc:spChg>
        <pc:spChg chg="mod">
          <ac:chgData name="Fernando Gonzalez Prada" userId="30a773f7-b4ed-4e0f-8eef-80ccf39ddb1d" providerId="ADAL" clId="{49C78EE6-C84A-430A-BD53-B16959DB0EEF}" dt="2019-12-03T01:48:32.343" v="2318" actId="20577"/>
          <ac:spMkLst>
            <pc:docMk/>
            <pc:sldMk cId="132612472" sldId="2076136684"/>
            <ac:spMk id="3" creationId="{3E748884-1F01-404D-BC6A-B36F3B56EBAB}"/>
          </ac:spMkLst>
        </pc:spChg>
      </pc:sldChg>
      <pc:sldChg chg="modSp add">
        <pc:chgData name="Fernando Gonzalez Prada" userId="30a773f7-b4ed-4e0f-8eef-80ccf39ddb1d" providerId="ADAL" clId="{49C78EE6-C84A-430A-BD53-B16959DB0EEF}" dt="2019-12-03T02:47:16.779" v="2556" actId="1076"/>
        <pc:sldMkLst>
          <pc:docMk/>
          <pc:sldMk cId="1739045164" sldId="2076136685"/>
        </pc:sldMkLst>
        <pc:spChg chg="mod">
          <ac:chgData name="Fernando Gonzalez Prada" userId="30a773f7-b4ed-4e0f-8eef-80ccf39ddb1d" providerId="ADAL" clId="{49C78EE6-C84A-430A-BD53-B16959DB0EEF}" dt="2019-12-03T02:37:42.273" v="2507"/>
          <ac:spMkLst>
            <pc:docMk/>
            <pc:sldMk cId="1739045164" sldId="2076136685"/>
            <ac:spMk id="2" creationId="{AD9D3047-A812-4BC3-8D8F-7F8196AF9311}"/>
          </ac:spMkLst>
        </pc:spChg>
        <pc:spChg chg="mod">
          <ac:chgData name="Fernando Gonzalez Prada" userId="30a773f7-b4ed-4e0f-8eef-80ccf39ddb1d" providerId="ADAL" clId="{49C78EE6-C84A-430A-BD53-B16959DB0EEF}" dt="2019-12-03T02:47:16.779" v="2556" actId="1076"/>
          <ac:spMkLst>
            <pc:docMk/>
            <pc:sldMk cId="1739045164" sldId="2076136685"/>
            <ac:spMk id="3" creationId="{3E748884-1F01-404D-BC6A-B36F3B56EBAB}"/>
          </ac:spMkLst>
        </pc:spChg>
      </pc:sldChg>
      <pc:sldChg chg="modSp add">
        <pc:chgData name="Fernando Gonzalez Prada" userId="30a773f7-b4ed-4e0f-8eef-80ccf39ddb1d" providerId="ADAL" clId="{49C78EE6-C84A-430A-BD53-B16959DB0EEF}" dt="2019-12-03T02:05:49.583" v="2469" actId="20577"/>
        <pc:sldMkLst>
          <pc:docMk/>
          <pc:sldMk cId="3715564380" sldId="2076136686"/>
        </pc:sldMkLst>
        <pc:spChg chg="mod">
          <ac:chgData name="Fernando Gonzalez Prada" userId="30a773f7-b4ed-4e0f-8eef-80ccf39ddb1d" providerId="ADAL" clId="{49C78EE6-C84A-430A-BD53-B16959DB0EEF}" dt="2019-12-03T02:01:49.330" v="2419" actId="20577"/>
          <ac:spMkLst>
            <pc:docMk/>
            <pc:sldMk cId="3715564380" sldId="2076136686"/>
            <ac:spMk id="2" creationId="{AD9D3047-A812-4BC3-8D8F-7F8196AF9311}"/>
          </ac:spMkLst>
        </pc:spChg>
        <pc:spChg chg="mod">
          <ac:chgData name="Fernando Gonzalez Prada" userId="30a773f7-b4ed-4e0f-8eef-80ccf39ddb1d" providerId="ADAL" clId="{49C78EE6-C84A-430A-BD53-B16959DB0EEF}" dt="2019-12-03T02:05:49.583" v="2469" actId="20577"/>
          <ac:spMkLst>
            <pc:docMk/>
            <pc:sldMk cId="3715564380" sldId="2076136686"/>
            <ac:spMk id="3" creationId="{3E748884-1F01-404D-BC6A-B36F3B56EBAB}"/>
          </ac:spMkLst>
        </pc:spChg>
      </pc:sldChg>
      <pc:sldChg chg="addSp modSp add">
        <pc:chgData name="Fernando Gonzalez Prada" userId="30a773f7-b4ed-4e0f-8eef-80ccf39ddb1d" providerId="ADAL" clId="{49C78EE6-C84A-430A-BD53-B16959DB0EEF}" dt="2019-12-03T01:50:24.678" v="2351" actId="20577"/>
        <pc:sldMkLst>
          <pc:docMk/>
          <pc:sldMk cId="438192875" sldId="2076136687"/>
        </pc:sldMkLst>
        <pc:spChg chg="mod">
          <ac:chgData name="Fernando Gonzalez Prada" userId="30a773f7-b4ed-4e0f-8eef-80ccf39ddb1d" providerId="ADAL" clId="{49C78EE6-C84A-430A-BD53-B16959DB0EEF}" dt="2019-12-03T01:48:05.154" v="2306" actId="27636"/>
          <ac:spMkLst>
            <pc:docMk/>
            <pc:sldMk cId="438192875" sldId="2076136687"/>
            <ac:spMk id="2" creationId="{AD9D3047-A812-4BC3-8D8F-7F8196AF9311}"/>
          </ac:spMkLst>
        </pc:spChg>
        <pc:spChg chg="mod">
          <ac:chgData name="Fernando Gonzalez Prada" userId="30a773f7-b4ed-4e0f-8eef-80ccf39ddb1d" providerId="ADAL" clId="{49C78EE6-C84A-430A-BD53-B16959DB0EEF}" dt="2019-12-03T01:50:24.678" v="2351" actId="20577"/>
          <ac:spMkLst>
            <pc:docMk/>
            <pc:sldMk cId="438192875" sldId="2076136687"/>
            <ac:spMk id="3" creationId="{3E748884-1F01-404D-BC6A-B36F3B56EBAB}"/>
          </ac:spMkLst>
        </pc:spChg>
        <pc:picChg chg="add mod">
          <ac:chgData name="Fernando Gonzalez Prada" userId="30a773f7-b4ed-4e0f-8eef-80ccf39ddb1d" providerId="ADAL" clId="{49C78EE6-C84A-430A-BD53-B16959DB0EEF}" dt="2019-12-03T01:49:51.035" v="2337" actId="14100"/>
          <ac:picMkLst>
            <pc:docMk/>
            <pc:sldMk cId="438192875" sldId="2076136687"/>
            <ac:picMk id="4" creationId="{6DF838D8-E451-443C-A687-BDDED8D43B79}"/>
          </ac:picMkLst>
        </pc:picChg>
      </pc:sldChg>
      <pc:sldChg chg="modSp add">
        <pc:chgData name="Fernando Gonzalez Prada" userId="30a773f7-b4ed-4e0f-8eef-80ccf39ddb1d" providerId="ADAL" clId="{49C78EE6-C84A-430A-BD53-B16959DB0EEF}" dt="2019-12-03T02:00:30.561" v="2413" actId="27636"/>
        <pc:sldMkLst>
          <pc:docMk/>
          <pc:sldMk cId="2120952807" sldId="2076136688"/>
        </pc:sldMkLst>
        <pc:spChg chg="mod">
          <ac:chgData name="Fernando Gonzalez Prada" userId="30a773f7-b4ed-4e0f-8eef-80ccf39ddb1d" providerId="ADAL" clId="{49C78EE6-C84A-430A-BD53-B16959DB0EEF}" dt="2019-12-03T01:57:45.193" v="2388" actId="113"/>
          <ac:spMkLst>
            <pc:docMk/>
            <pc:sldMk cId="2120952807" sldId="2076136688"/>
            <ac:spMk id="2" creationId="{AD9D3047-A812-4BC3-8D8F-7F8196AF9311}"/>
          </ac:spMkLst>
        </pc:spChg>
        <pc:spChg chg="mod">
          <ac:chgData name="Fernando Gonzalez Prada" userId="30a773f7-b4ed-4e0f-8eef-80ccf39ddb1d" providerId="ADAL" clId="{49C78EE6-C84A-430A-BD53-B16959DB0EEF}" dt="2019-12-03T02:00:30.561" v="2413" actId="27636"/>
          <ac:spMkLst>
            <pc:docMk/>
            <pc:sldMk cId="2120952807" sldId="2076136688"/>
            <ac:spMk id="3" creationId="{3E748884-1F01-404D-BC6A-B36F3B56EBAB}"/>
          </ac:spMkLst>
        </pc:spChg>
      </pc:sldChg>
      <pc:sldChg chg="delSp modSp add">
        <pc:chgData name="Fernando Gonzalez Prada" userId="30a773f7-b4ed-4e0f-8eef-80ccf39ddb1d" providerId="ADAL" clId="{49C78EE6-C84A-430A-BD53-B16959DB0EEF}" dt="2019-12-03T01:55:39.036" v="2379" actId="27636"/>
        <pc:sldMkLst>
          <pc:docMk/>
          <pc:sldMk cId="315404173" sldId="2076136689"/>
        </pc:sldMkLst>
        <pc:spChg chg="mod">
          <ac:chgData name="Fernando Gonzalez Prada" userId="30a773f7-b4ed-4e0f-8eef-80ccf39ddb1d" providerId="ADAL" clId="{49C78EE6-C84A-430A-BD53-B16959DB0EEF}" dt="2019-12-03T01:55:39.036" v="2379" actId="27636"/>
          <ac:spMkLst>
            <pc:docMk/>
            <pc:sldMk cId="315404173" sldId="2076136689"/>
            <ac:spMk id="3" creationId="{3E748884-1F01-404D-BC6A-B36F3B56EBAB}"/>
          </ac:spMkLst>
        </pc:spChg>
        <pc:picChg chg="del">
          <ac:chgData name="Fernando Gonzalez Prada" userId="30a773f7-b4ed-4e0f-8eef-80ccf39ddb1d" providerId="ADAL" clId="{49C78EE6-C84A-430A-BD53-B16959DB0EEF}" dt="2019-12-03T01:50:32.938" v="2353" actId="478"/>
          <ac:picMkLst>
            <pc:docMk/>
            <pc:sldMk cId="315404173" sldId="2076136689"/>
            <ac:picMk id="4" creationId="{6DF838D8-E451-443C-A687-BDDED8D43B79}"/>
          </ac:picMkLst>
        </pc:picChg>
      </pc:sldChg>
      <pc:sldChg chg="modSp add">
        <pc:chgData name="Fernando Gonzalez Prada" userId="30a773f7-b4ed-4e0f-8eef-80ccf39ddb1d" providerId="ADAL" clId="{49C78EE6-C84A-430A-BD53-B16959DB0EEF}" dt="2019-12-03T02:58:15.508" v="2614" actId="6549"/>
        <pc:sldMkLst>
          <pc:docMk/>
          <pc:sldMk cId="740850733" sldId="2076136690"/>
        </pc:sldMkLst>
        <pc:spChg chg="mod">
          <ac:chgData name="Fernando Gonzalez Prada" userId="30a773f7-b4ed-4e0f-8eef-80ccf39ddb1d" providerId="ADAL" clId="{49C78EE6-C84A-430A-BD53-B16959DB0EEF}" dt="2019-12-03T02:47:52.599" v="2567" actId="20577"/>
          <ac:spMkLst>
            <pc:docMk/>
            <pc:sldMk cId="740850733" sldId="2076136690"/>
            <ac:spMk id="2" creationId="{AD9D3047-A812-4BC3-8D8F-7F8196AF9311}"/>
          </ac:spMkLst>
        </pc:spChg>
        <pc:spChg chg="mod">
          <ac:chgData name="Fernando Gonzalez Prada" userId="30a773f7-b4ed-4e0f-8eef-80ccf39ddb1d" providerId="ADAL" clId="{49C78EE6-C84A-430A-BD53-B16959DB0EEF}" dt="2019-12-03T02:58:15.508" v="2614" actId="6549"/>
          <ac:spMkLst>
            <pc:docMk/>
            <pc:sldMk cId="740850733" sldId="2076136690"/>
            <ac:spMk id="3" creationId="{3E748884-1F01-404D-BC6A-B36F3B56EBAB}"/>
          </ac:spMkLst>
        </pc:spChg>
      </pc:sldChg>
      <pc:sldChg chg="addSp modSp add">
        <pc:chgData name="Fernando Gonzalez Prada" userId="30a773f7-b4ed-4e0f-8eef-80ccf39ddb1d" providerId="ADAL" clId="{49C78EE6-C84A-430A-BD53-B16959DB0EEF}" dt="2019-12-03T02:50:26.720" v="2578" actId="1076"/>
        <pc:sldMkLst>
          <pc:docMk/>
          <pc:sldMk cId="2844463806" sldId="2076136691"/>
        </pc:sldMkLst>
        <pc:spChg chg="mod">
          <ac:chgData name="Fernando Gonzalez Prada" userId="30a773f7-b4ed-4e0f-8eef-80ccf39ddb1d" providerId="ADAL" clId="{49C78EE6-C84A-430A-BD53-B16959DB0EEF}" dt="2019-12-03T02:50:19.025" v="2577" actId="6549"/>
          <ac:spMkLst>
            <pc:docMk/>
            <pc:sldMk cId="2844463806" sldId="2076136691"/>
            <ac:spMk id="3" creationId="{3E748884-1F01-404D-BC6A-B36F3B56EBAB}"/>
          </ac:spMkLst>
        </pc:spChg>
        <pc:picChg chg="add mod">
          <ac:chgData name="Fernando Gonzalez Prada" userId="30a773f7-b4ed-4e0f-8eef-80ccf39ddb1d" providerId="ADAL" clId="{49C78EE6-C84A-430A-BD53-B16959DB0EEF}" dt="2019-12-03T02:50:26.720" v="2578" actId="1076"/>
          <ac:picMkLst>
            <pc:docMk/>
            <pc:sldMk cId="2844463806" sldId="2076136691"/>
            <ac:picMk id="4" creationId="{62E39D01-16D4-4B42-A8D3-35BFF6D7D1F8}"/>
          </ac:picMkLst>
        </pc:picChg>
      </pc:sldChg>
      <pc:sldChg chg="modSp add">
        <pc:chgData name="Fernando Gonzalez Prada" userId="30a773f7-b4ed-4e0f-8eef-80ccf39ddb1d" providerId="ADAL" clId="{49C78EE6-C84A-430A-BD53-B16959DB0EEF}" dt="2019-12-03T03:05:48.778" v="2744" actId="27636"/>
        <pc:sldMkLst>
          <pc:docMk/>
          <pc:sldMk cId="2302807701" sldId="2076136692"/>
        </pc:sldMkLst>
        <pc:spChg chg="mod">
          <ac:chgData name="Fernando Gonzalez Prada" userId="30a773f7-b4ed-4e0f-8eef-80ccf39ddb1d" providerId="ADAL" clId="{49C78EE6-C84A-430A-BD53-B16959DB0EEF}" dt="2019-12-03T03:01:18.561" v="2654" actId="6549"/>
          <ac:spMkLst>
            <pc:docMk/>
            <pc:sldMk cId="2302807701" sldId="2076136692"/>
            <ac:spMk id="2" creationId="{AD9D3047-A812-4BC3-8D8F-7F8196AF9311}"/>
          </ac:spMkLst>
        </pc:spChg>
        <pc:spChg chg="mod">
          <ac:chgData name="Fernando Gonzalez Prada" userId="30a773f7-b4ed-4e0f-8eef-80ccf39ddb1d" providerId="ADAL" clId="{49C78EE6-C84A-430A-BD53-B16959DB0EEF}" dt="2019-12-03T03:05:48.778" v="2744" actId="27636"/>
          <ac:spMkLst>
            <pc:docMk/>
            <pc:sldMk cId="2302807701" sldId="2076136692"/>
            <ac:spMk id="3" creationId="{3E748884-1F01-404D-BC6A-B36F3B56EBAB}"/>
          </ac:spMkLst>
        </pc:spChg>
      </pc:sldChg>
      <pc:sldChg chg="modSp add">
        <pc:chgData name="Fernando Gonzalez Prada" userId="30a773f7-b4ed-4e0f-8eef-80ccf39ddb1d" providerId="ADAL" clId="{49C78EE6-C84A-430A-BD53-B16959DB0EEF}" dt="2019-12-03T03:44:14.427" v="2874" actId="6549"/>
        <pc:sldMkLst>
          <pc:docMk/>
          <pc:sldMk cId="4283760193" sldId="2076136693"/>
        </pc:sldMkLst>
        <pc:spChg chg="mod">
          <ac:chgData name="Fernando Gonzalez Prada" userId="30a773f7-b4ed-4e0f-8eef-80ccf39ddb1d" providerId="ADAL" clId="{49C78EE6-C84A-430A-BD53-B16959DB0EEF}" dt="2019-12-03T03:31:46.606" v="2821" actId="20577"/>
          <ac:spMkLst>
            <pc:docMk/>
            <pc:sldMk cId="4283760193" sldId="2076136693"/>
            <ac:spMk id="2" creationId="{AD9D3047-A812-4BC3-8D8F-7F8196AF9311}"/>
          </ac:spMkLst>
        </pc:spChg>
        <pc:spChg chg="mod">
          <ac:chgData name="Fernando Gonzalez Prada" userId="30a773f7-b4ed-4e0f-8eef-80ccf39ddb1d" providerId="ADAL" clId="{49C78EE6-C84A-430A-BD53-B16959DB0EEF}" dt="2019-12-03T03:44:14.427" v="2874" actId="6549"/>
          <ac:spMkLst>
            <pc:docMk/>
            <pc:sldMk cId="4283760193" sldId="2076136693"/>
            <ac:spMk id="3" creationId="{3E748884-1F01-404D-BC6A-B36F3B56EBAB}"/>
          </ac:spMkLst>
        </pc:spChg>
      </pc:sldChg>
      <pc:sldChg chg="modSp add">
        <pc:chgData name="Fernando Gonzalez Prada" userId="30a773f7-b4ed-4e0f-8eef-80ccf39ddb1d" providerId="ADAL" clId="{49C78EE6-C84A-430A-BD53-B16959DB0EEF}" dt="2019-12-03T03:18:11.334" v="2780" actId="27636"/>
        <pc:sldMkLst>
          <pc:docMk/>
          <pc:sldMk cId="108339210" sldId="2076136694"/>
        </pc:sldMkLst>
        <pc:spChg chg="mod">
          <ac:chgData name="Fernando Gonzalez Prada" userId="30a773f7-b4ed-4e0f-8eef-80ccf39ddb1d" providerId="ADAL" clId="{49C78EE6-C84A-430A-BD53-B16959DB0EEF}" dt="2019-12-03T03:18:11.334" v="2780" actId="27636"/>
          <ac:spMkLst>
            <pc:docMk/>
            <pc:sldMk cId="108339210" sldId="2076136694"/>
            <ac:spMk id="3" creationId="{3E748884-1F01-404D-BC6A-B36F3B56EBAB}"/>
          </ac:spMkLst>
        </pc:spChg>
      </pc:sldChg>
      <pc:sldChg chg="modSp add">
        <pc:chgData name="Fernando Gonzalez Prada" userId="30a773f7-b4ed-4e0f-8eef-80ccf39ddb1d" providerId="ADAL" clId="{49C78EE6-C84A-430A-BD53-B16959DB0EEF}" dt="2019-12-03T03:49:32.805" v="2966" actId="14100"/>
        <pc:sldMkLst>
          <pc:docMk/>
          <pc:sldMk cId="108140676" sldId="2076136695"/>
        </pc:sldMkLst>
        <pc:spChg chg="mod">
          <ac:chgData name="Fernando Gonzalez Prada" userId="30a773f7-b4ed-4e0f-8eef-80ccf39ddb1d" providerId="ADAL" clId="{49C78EE6-C84A-430A-BD53-B16959DB0EEF}" dt="2019-12-03T03:36:08.263" v="2871"/>
          <ac:spMkLst>
            <pc:docMk/>
            <pc:sldMk cId="108140676" sldId="2076136695"/>
            <ac:spMk id="2" creationId="{AD9D3047-A812-4BC3-8D8F-7F8196AF9311}"/>
          </ac:spMkLst>
        </pc:spChg>
        <pc:spChg chg="mod">
          <ac:chgData name="Fernando Gonzalez Prada" userId="30a773f7-b4ed-4e0f-8eef-80ccf39ddb1d" providerId="ADAL" clId="{49C78EE6-C84A-430A-BD53-B16959DB0EEF}" dt="2019-12-03T03:49:32.805" v="2966" actId="14100"/>
          <ac:spMkLst>
            <pc:docMk/>
            <pc:sldMk cId="108140676" sldId="2076136695"/>
            <ac:spMk id="3" creationId="{3E748884-1F01-404D-BC6A-B36F3B56EBAB}"/>
          </ac:spMkLst>
        </pc:spChg>
      </pc:sldChg>
      <pc:sldChg chg="modSp add">
        <pc:chgData name="Fernando Gonzalez Prada" userId="30a773f7-b4ed-4e0f-8eef-80ccf39ddb1d" providerId="ADAL" clId="{49C78EE6-C84A-430A-BD53-B16959DB0EEF}" dt="2019-12-03T03:45:56.249" v="2883" actId="15"/>
        <pc:sldMkLst>
          <pc:docMk/>
          <pc:sldMk cId="3195026687" sldId="2076136696"/>
        </pc:sldMkLst>
        <pc:spChg chg="mod">
          <ac:chgData name="Fernando Gonzalez Prada" userId="30a773f7-b4ed-4e0f-8eef-80ccf39ddb1d" providerId="ADAL" clId="{49C78EE6-C84A-430A-BD53-B16959DB0EEF}" dt="2019-12-03T03:45:56.249" v="2883" actId="15"/>
          <ac:spMkLst>
            <pc:docMk/>
            <pc:sldMk cId="3195026687" sldId="2076136696"/>
            <ac:spMk id="3" creationId="{3E748884-1F01-404D-BC6A-B36F3B56EBAB}"/>
          </ac:spMkLst>
        </pc:spChg>
      </pc:sldChg>
      <pc:sldChg chg="modSp add">
        <pc:chgData name="Fernando Gonzalez Prada" userId="30a773f7-b4ed-4e0f-8eef-80ccf39ddb1d" providerId="ADAL" clId="{49C78EE6-C84A-430A-BD53-B16959DB0EEF}" dt="2019-12-03T04:12:12.934" v="3096"/>
        <pc:sldMkLst>
          <pc:docMk/>
          <pc:sldMk cId="3914728835" sldId="2076136697"/>
        </pc:sldMkLst>
        <pc:spChg chg="mod">
          <ac:chgData name="Fernando Gonzalez Prada" userId="30a773f7-b4ed-4e0f-8eef-80ccf39ddb1d" providerId="ADAL" clId="{49C78EE6-C84A-430A-BD53-B16959DB0EEF}" dt="2019-12-03T04:12:12.934" v="3096"/>
          <ac:spMkLst>
            <pc:docMk/>
            <pc:sldMk cId="3914728835" sldId="2076136697"/>
            <ac:spMk id="3" creationId="{3E748884-1F01-404D-BC6A-B36F3B56EBAB}"/>
          </ac:spMkLst>
        </pc:spChg>
      </pc:sldChg>
      <pc:sldChg chg="modSp add ord">
        <pc:chgData name="Fernando Gonzalez Prada" userId="30a773f7-b4ed-4e0f-8eef-80ccf39ddb1d" providerId="ADAL" clId="{49C78EE6-C84A-430A-BD53-B16959DB0EEF}" dt="2019-12-03T04:10:02.248" v="3084" actId="6549"/>
        <pc:sldMkLst>
          <pc:docMk/>
          <pc:sldMk cId="56412263" sldId="2076136698"/>
        </pc:sldMkLst>
        <pc:spChg chg="mod">
          <ac:chgData name="Fernando Gonzalez Prada" userId="30a773f7-b4ed-4e0f-8eef-80ccf39ddb1d" providerId="ADAL" clId="{49C78EE6-C84A-430A-BD53-B16959DB0EEF}" dt="2019-12-03T04:10:02.248" v="3084" actId="6549"/>
          <ac:spMkLst>
            <pc:docMk/>
            <pc:sldMk cId="56412263" sldId="2076136698"/>
            <ac:spMk id="3" creationId="{3E748884-1F01-404D-BC6A-B36F3B56EBAB}"/>
          </ac:spMkLst>
        </pc:spChg>
      </pc:sldChg>
      <pc:sldChg chg="modSp add del">
        <pc:chgData name="Fernando Gonzalez Prada" userId="30a773f7-b4ed-4e0f-8eef-80ccf39ddb1d" providerId="ADAL" clId="{49C78EE6-C84A-430A-BD53-B16959DB0EEF}" dt="2019-12-03T04:10:15.063" v="3085" actId="2696"/>
        <pc:sldMkLst>
          <pc:docMk/>
          <pc:sldMk cId="2436145428" sldId="2076136699"/>
        </pc:sldMkLst>
        <pc:spChg chg="mod">
          <ac:chgData name="Fernando Gonzalez Prada" userId="30a773f7-b4ed-4e0f-8eef-80ccf39ddb1d" providerId="ADAL" clId="{49C78EE6-C84A-430A-BD53-B16959DB0EEF}" dt="2019-12-03T04:09:14.748" v="3060"/>
          <ac:spMkLst>
            <pc:docMk/>
            <pc:sldMk cId="2436145428" sldId="2076136699"/>
            <ac:spMk id="3" creationId="{3E748884-1F01-404D-BC6A-B36F3B56EBAB}"/>
          </ac:spMkLst>
        </pc:spChg>
      </pc:sldChg>
      <pc:sldChg chg="add">
        <pc:chgData name="Fernando Gonzalez Prada" userId="30a773f7-b4ed-4e0f-8eef-80ccf39ddb1d" providerId="ADAL" clId="{49C78EE6-C84A-430A-BD53-B16959DB0EEF}" dt="2019-12-03T11:03:07.576" v="3106"/>
        <pc:sldMkLst>
          <pc:docMk/>
          <pc:sldMk cId="3774161262" sldId="20761366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3" name="Shape 1423"/>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4" name="Shape 142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939662157"/>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sli.d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30 segundos</a:t>
            </a:r>
          </a:p>
        </p:txBody>
      </p:sp>
    </p:spTree>
    <p:extLst>
      <p:ext uri="{BB962C8B-B14F-4D97-AF65-F5344CB8AC3E}">
        <p14:creationId xmlns:p14="http://schemas.microsoft.com/office/powerpoint/2010/main" val="276350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1684091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0667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51697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401372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833223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4138284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3527573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454803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463761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3520718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30 segundos</a:t>
            </a:r>
          </a:p>
        </p:txBody>
      </p:sp>
    </p:spTree>
    <p:extLst>
      <p:ext uri="{BB962C8B-B14F-4D97-AF65-F5344CB8AC3E}">
        <p14:creationId xmlns:p14="http://schemas.microsoft.com/office/powerpoint/2010/main" val="1068872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814902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750083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65941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1424993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364454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1134242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3759372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4192261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3167192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690261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30 segundos</a:t>
            </a:r>
          </a:p>
        </p:txBody>
      </p:sp>
    </p:spTree>
    <p:extLst>
      <p:ext uri="{BB962C8B-B14F-4D97-AF65-F5344CB8AC3E}">
        <p14:creationId xmlns:p14="http://schemas.microsoft.com/office/powerpoint/2010/main" val="291917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3576965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3856141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1199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4005018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532187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224758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566027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1612250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1239689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065285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2 minutos</a:t>
            </a:r>
          </a:p>
        </p:txBody>
      </p:sp>
    </p:spTree>
    <p:extLst>
      <p:ext uri="{BB962C8B-B14F-4D97-AF65-F5344CB8AC3E}">
        <p14:creationId xmlns:p14="http://schemas.microsoft.com/office/powerpoint/2010/main" val="218673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4235625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5337847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3932837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91251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3476861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544858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3316251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42881819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3638846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479674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30 segundos</a:t>
            </a:r>
          </a:p>
          <a:p>
            <a:endParaRPr lang="es-AR" dirty="0"/>
          </a:p>
          <a:p>
            <a:endParaRPr lang="es-AR" dirty="0"/>
          </a:p>
          <a:p>
            <a:r>
              <a:rPr lang="es-AR" dirty="0"/>
              <a:t>Respecto al Examen AZ-900, veamos cuál es su alcance, objetivos </a:t>
            </a:r>
          </a:p>
          <a:p>
            <a:r>
              <a:rPr lang="es-AR" dirty="0"/>
              <a:t>Y por que no?,  veamos algunos tópicos del curso asociado al examen, con el objeto de ver cómo es la dinámica de un curso dictado en IT </a:t>
            </a:r>
            <a:r>
              <a:rPr lang="es-AR" dirty="0" err="1"/>
              <a:t>College</a:t>
            </a:r>
            <a:r>
              <a:rPr lang="es-AR" dirty="0"/>
              <a:t>.</a:t>
            </a:r>
          </a:p>
          <a:p>
            <a:endParaRPr lang="es-AR" dirty="0"/>
          </a:p>
          <a:p>
            <a:endParaRPr lang="es-AR" dirty="0"/>
          </a:p>
        </p:txBody>
      </p:sp>
    </p:spTree>
    <p:extLst>
      <p:ext uri="{BB962C8B-B14F-4D97-AF65-F5344CB8AC3E}">
        <p14:creationId xmlns:p14="http://schemas.microsoft.com/office/powerpoint/2010/main" val="1587941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697779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3 minutos</a:t>
            </a:r>
          </a:p>
          <a:p>
            <a:endParaRPr lang="es-AR" dirty="0"/>
          </a:p>
          <a:p>
            <a:endParaRPr lang="es-AR" dirty="0"/>
          </a:p>
          <a:p>
            <a:r>
              <a:rPr lang="es-AR" dirty="0"/>
              <a:t>Considerar rendir un examen como un proyecto: (presenta todos los conceptos y definiciones de un proyecto)</a:t>
            </a:r>
          </a:p>
          <a:p>
            <a:r>
              <a:rPr lang="es-AR" dirty="0"/>
              <a:t>Por lo tanto, podemos armar un plan de trabajo y ejecución</a:t>
            </a:r>
          </a:p>
          <a:p>
            <a:r>
              <a:rPr lang="es-AR" dirty="0"/>
              <a:t>Planificamos en Función de Etapas, de las cuales cada una de ellas tiene:  </a:t>
            </a:r>
            <a:r>
              <a:rPr lang="es-AR" b="1" dirty="0"/>
              <a:t>alcance, objetivos y tiempo.</a:t>
            </a:r>
          </a:p>
        </p:txBody>
      </p:sp>
    </p:spTree>
    <p:extLst>
      <p:ext uri="{BB962C8B-B14F-4D97-AF65-F5344CB8AC3E}">
        <p14:creationId xmlns:p14="http://schemas.microsoft.com/office/powerpoint/2010/main" val="1321920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3 minutos</a:t>
            </a:r>
          </a:p>
          <a:p>
            <a:endParaRPr lang="es-AR" dirty="0"/>
          </a:p>
          <a:p>
            <a:r>
              <a:rPr lang="es-AR" dirty="0"/>
              <a:t>Integrar las tareas a sus actividades diarias.</a:t>
            </a:r>
          </a:p>
          <a:p>
            <a:r>
              <a:rPr lang="es-AR" dirty="0"/>
              <a:t>Bloquear la agenda. Para no cambiar el foco del objetivo principal: </a:t>
            </a:r>
            <a:r>
              <a:rPr lang="es-AR" b="1" dirty="0"/>
              <a:t>Aprender/Rendir</a:t>
            </a:r>
          </a:p>
          <a:p>
            <a:r>
              <a:rPr lang="es-AR" dirty="0"/>
              <a:t>Estudio por objetivos: Por </a:t>
            </a:r>
            <a:r>
              <a:rPr lang="es-AR" dirty="0" err="1"/>
              <a:t>Ej</a:t>
            </a:r>
            <a:r>
              <a:rPr lang="es-AR" b="1" dirty="0"/>
              <a:t>, un día por modulo.</a:t>
            </a:r>
          </a:p>
          <a:p>
            <a:endParaRPr lang="es-AR" dirty="0"/>
          </a:p>
          <a:p>
            <a:endParaRPr lang="es-AR" dirty="0"/>
          </a:p>
        </p:txBody>
      </p:sp>
    </p:spTree>
    <p:extLst>
      <p:ext uri="{BB962C8B-B14F-4D97-AF65-F5344CB8AC3E}">
        <p14:creationId xmlns:p14="http://schemas.microsoft.com/office/powerpoint/2010/main" val="18702014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3 minutos</a:t>
            </a:r>
          </a:p>
          <a:p>
            <a:endParaRPr lang="es-AR" dirty="0"/>
          </a:p>
          <a:p>
            <a:r>
              <a:rPr lang="es-AR" dirty="0"/>
              <a:t>Así como un deportista tiene una rutina de ejercicios para mejorar sus </a:t>
            </a:r>
            <a:r>
              <a:rPr lang="es-AR" b="1" dirty="0"/>
              <a:t>aptitudes</a:t>
            </a:r>
            <a:r>
              <a:rPr lang="es-AR" dirty="0"/>
              <a:t>, sin lastimarse ni fatigarse, procederemos de la misma manera.</a:t>
            </a:r>
          </a:p>
          <a:p>
            <a:r>
              <a:rPr lang="es-AR" dirty="0"/>
              <a:t>Por tal motivo, haremos “carreras cortas”  10/15 preguntas de 1’/2’ representan 10 a 20 minutos de ejercitación de examen. </a:t>
            </a:r>
          </a:p>
          <a:p>
            <a:endParaRPr lang="es-AR" dirty="0"/>
          </a:p>
          <a:p>
            <a:r>
              <a:rPr lang="es-AR" dirty="0"/>
              <a:t>La idea es mejorar las siguientes actitudes:</a:t>
            </a:r>
          </a:p>
          <a:p>
            <a:pPr marL="171450" indent="-171450">
              <a:buFont typeface="Arial" panose="020B0604020202020204" pitchFamily="34" charset="0"/>
              <a:buChar char="•"/>
            </a:pPr>
            <a:r>
              <a:rPr lang="es-AR" b="1" dirty="0"/>
              <a:t>Aprender temas desconocidos</a:t>
            </a:r>
            <a:r>
              <a:rPr lang="es-AR" dirty="0"/>
              <a:t>: Mejorar el Conocimiento</a:t>
            </a:r>
          </a:p>
          <a:p>
            <a:pPr marL="171450" indent="-171450">
              <a:buFont typeface="Arial" panose="020B0604020202020204" pitchFamily="34" charset="0"/>
              <a:buChar char="•"/>
            </a:pPr>
            <a:r>
              <a:rPr lang="es-AR" b="1" dirty="0"/>
              <a:t>Optimizar el tiempo</a:t>
            </a:r>
            <a:r>
              <a:rPr lang="es-AR" dirty="0"/>
              <a:t>: estudio solo lo que no sé o presento dudas</a:t>
            </a:r>
          </a:p>
          <a:p>
            <a:pPr marL="171450" indent="-171450">
              <a:buFont typeface="Arial" panose="020B0604020202020204" pitchFamily="34" charset="0"/>
              <a:buChar char="•"/>
            </a:pPr>
            <a:r>
              <a:rPr lang="es-AR" b="1" dirty="0"/>
              <a:t>Focalizar el esfuerzo </a:t>
            </a:r>
            <a:r>
              <a:rPr lang="es-AR" dirty="0"/>
              <a:t>de estudio a comprender temas con dudas o desconocimiento</a:t>
            </a:r>
          </a:p>
          <a:p>
            <a:pPr marL="171450" indent="-171450">
              <a:buFont typeface="Arial" panose="020B0604020202020204" pitchFamily="34" charset="0"/>
              <a:buChar char="•"/>
            </a:pPr>
            <a:r>
              <a:rPr lang="es-AR" b="1" dirty="0"/>
              <a:t>Ganar Confianza</a:t>
            </a:r>
          </a:p>
          <a:p>
            <a:pPr marL="171450" indent="-171450">
              <a:buFont typeface="Arial" panose="020B0604020202020204" pitchFamily="34" charset="0"/>
              <a:buChar char="•"/>
            </a:pPr>
            <a:r>
              <a:rPr lang="es-AR" dirty="0"/>
              <a:t>Entrenar para </a:t>
            </a:r>
            <a:r>
              <a:rPr lang="es-AR" b="1" dirty="0"/>
              <a:t>optimizar tiempos de respuesta </a:t>
            </a:r>
            <a:r>
              <a:rPr lang="es-AR" dirty="0"/>
              <a:t>durante el Exámen.</a:t>
            </a:r>
          </a:p>
        </p:txBody>
      </p:sp>
    </p:spTree>
    <p:extLst>
      <p:ext uri="{BB962C8B-B14F-4D97-AF65-F5344CB8AC3E}">
        <p14:creationId xmlns:p14="http://schemas.microsoft.com/office/powerpoint/2010/main" val="23282010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3 minutos</a:t>
            </a:r>
          </a:p>
          <a:p>
            <a:endParaRPr lang="es-AR" b="1" dirty="0"/>
          </a:p>
          <a:p>
            <a:endParaRPr lang="es-AR" b="1" dirty="0"/>
          </a:p>
          <a:p>
            <a:r>
              <a:rPr lang="es-AR" b="1" dirty="0"/>
              <a:t>Descansar: </a:t>
            </a:r>
            <a:r>
              <a:rPr lang="es-AR" dirty="0"/>
              <a:t>Dormir Bien,  una mente descansada es mas eficiente de una mente agotada, estresada y ansiosa hasta el último momento de estudio</a:t>
            </a:r>
          </a:p>
          <a:p>
            <a:r>
              <a:rPr lang="es-AR" b="1" dirty="0"/>
              <a:t>Alimentación </a:t>
            </a:r>
            <a:r>
              <a:rPr lang="es-AR" dirty="0"/>
              <a:t>Sana: Alimentos livianos, no pesados o grasos</a:t>
            </a:r>
          </a:p>
          <a:p>
            <a:endParaRPr lang="es-AR" dirty="0"/>
          </a:p>
          <a:p>
            <a:r>
              <a:rPr lang="es-AR" dirty="0"/>
              <a:t>Antes del </a:t>
            </a:r>
            <a:r>
              <a:rPr lang="es-AR" dirty="0" err="1"/>
              <a:t>exámen</a:t>
            </a:r>
            <a:r>
              <a:rPr lang="es-AR" dirty="0"/>
              <a:t>, tomarse un tiempo para respirar profundamente y bajar el nivel de stress y ansiedad</a:t>
            </a:r>
          </a:p>
          <a:p>
            <a:endParaRPr lang="es-AR" dirty="0"/>
          </a:p>
          <a:p>
            <a:r>
              <a:rPr lang="es-AR" dirty="0"/>
              <a:t>Esta comprobado que ingerir algún alimento con glucosa como fuente de energía, mejora la capacidad de respuestas en actividades cognitivas.</a:t>
            </a:r>
          </a:p>
          <a:p>
            <a:endParaRPr lang="es-AR" dirty="0"/>
          </a:p>
          <a:p>
            <a:r>
              <a:rPr lang="es-AR" dirty="0"/>
              <a:t>Durante el examen: KEEP CALM and JUST DO IT</a:t>
            </a:r>
          </a:p>
          <a:p>
            <a:endParaRPr lang="es-AR" dirty="0"/>
          </a:p>
          <a:p>
            <a:endParaRPr lang="es-AR" dirty="0"/>
          </a:p>
        </p:txBody>
      </p:sp>
    </p:spTree>
    <p:extLst>
      <p:ext uri="{BB962C8B-B14F-4D97-AF65-F5344CB8AC3E}">
        <p14:creationId xmlns:p14="http://schemas.microsoft.com/office/powerpoint/2010/main" val="1190155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2 minutos</a:t>
            </a:r>
          </a:p>
          <a:p>
            <a:endParaRPr lang="es-AR" dirty="0"/>
          </a:p>
          <a:p>
            <a:r>
              <a:rPr lang="es-AR" dirty="0"/>
              <a:t>Argentina, así como otros países de la región cuentan con un descuento inicial sobre el valor de certificación.</a:t>
            </a:r>
          </a:p>
          <a:p>
            <a:endParaRPr lang="es-AR" dirty="0"/>
          </a:p>
          <a:p>
            <a:r>
              <a:rPr lang="es-AR" dirty="0"/>
              <a:t>En </a:t>
            </a:r>
            <a:r>
              <a:rPr lang="es-AR" b="1" dirty="0"/>
              <a:t>centros Autorizados, </a:t>
            </a:r>
            <a:r>
              <a:rPr lang="es-AR" dirty="0"/>
              <a:t>cuentan con un espacio para rendir el examen, así como los recursos tecnológicos acordes al los estándares requeridos</a:t>
            </a:r>
          </a:p>
          <a:p>
            <a:endParaRPr lang="es-AR" dirty="0"/>
          </a:p>
          <a:p>
            <a:r>
              <a:rPr lang="es-AR" dirty="0"/>
              <a:t>En </a:t>
            </a:r>
            <a:r>
              <a:rPr lang="es-AR" b="1" dirty="0"/>
              <a:t>mi hogar</a:t>
            </a:r>
            <a:r>
              <a:rPr lang="es-AR" dirty="0"/>
              <a:t>, en caso de no contar con un Centro Autorizado cerca o bien por cuestiones de tiempo.</a:t>
            </a:r>
          </a:p>
          <a:p>
            <a:endParaRPr lang="es-AR" dirty="0"/>
          </a:p>
          <a:p>
            <a:r>
              <a:rPr lang="es-AR" dirty="0"/>
              <a:t>Contar con cierto dominio del idioma para comunicarse con las personas examinadores, además que el examen es en inglés.</a:t>
            </a:r>
          </a:p>
          <a:p>
            <a:endParaRPr lang="es-AR" dirty="0"/>
          </a:p>
          <a:p>
            <a:endParaRPr lang="es-AR" dirty="0"/>
          </a:p>
          <a:p>
            <a:endParaRPr lang="es-AR" dirty="0"/>
          </a:p>
          <a:p>
            <a:endParaRPr lang="es-AR" dirty="0"/>
          </a:p>
          <a:p>
            <a:endParaRPr lang="es-AR" dirty="0"/>
          </a:p>
          <a:p>
            <a:endParaRPr lang="es-AR" dirty="0"/>
          </a:p>
          <a:p>
            <a:endParaRPr lang="es-AR" dirty="0"/>
          </a:p>
        </p:txBody>
      </p:sp>
    </p:spTree>
    <p:extLst>
      <p:ext uri="{BB962C8B-B14F-4D97-AF65-F5344CB8AC3E}">
        <p14:creationId xmlns:p14="http://schemas.microsoft.com/office/powerpoint/2010/main" val="1148926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3 minutos</a:t>
            </a:r>
          </a:p>
        </p:txBody>
      </p:sp>
    </p:spTree>
    <p:extLst>
      <p:ext uri="{BB962C8B-B14F-4D97-AF65-F5344CB8AC3E}">
        <p14:creationId xmlns:p14="http://schemas.microsoft.com/office/powerpoint/2010/main" val="16115888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a:p>
            <a:r>
              <a:rPr lang="es-AR" dirty="0"/>
              <a:t>Acercarse al stand de capacitación en donde personal de </a:t>
            </a:r>
            <a:r>
              <a:rPr lang="es-AR" dirty="0" err="1"/>
              <a:t>itcollege</a:t>
            </a:r>
            <a:r>
              <a:rPr lang="es-AR" dirty="0"/>
              <a:t> le tomara los datos.</a:t>
            </a:r>
          </a:p>
        </p:txBody>
      </p:sp>
    </p:spTree>
    <p:extLst>
      <p:ext uri="{BB962C8B-B14F-4D97-AF65-F5344CB8AC3E}">
        <p14:creationId xmlns:p14="http://schemas.microsoft.com/office/powerpoint/2010/main" val="18574313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s-AR" b="0" dirty="0"/>
              <a:t>Mostrar diferentes ofertas para el entrenamiento de certificación</a:t>
            </a:r>
          </a:p>
          <a:p>
            <a:pPr marL="0" marR="0" lvl="0" indent="0" defTabSz="914400" eaLnBrk="1" fontAlgn="auto" latinLnBrk="0" hangingPunct="1">
              <a:lnSpc>
                <a:spcPct val="100000"/>
              </a:lnSpc>
              <a:spcBef>
                <a:spcPts val="0"/>
              </a:spcBef>
              <a:spcAft>
                <a:spcPts val="0"/>
              </a:spcAft>
              <a:buClrTx/>
              <a:buSzTx/>
              <a:buFontTx/>
              <a:buNone/>
              <a:tabLst/>
              <a:defRPr/>
            </a:pPr>
            <a:endParaRPr lang="es-AR" b="1"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a:t>Tiempo aprox. 15minutos</a:t>
            </a:r>
          </a:p>
          <a:p>
            <a:endParaRPr lang="es-AR" dirty="0"/>
          </a:p>
          <a:p>
            <a:r>
              <a:rPr lang="es-AR" dirty="0"/>
              <a:t>Ejecución de EXAMEN MEASUREUP </a:t>
            </a:r>
            <a:r>
              <a:rPr lang="es-AR" b="1" dirty="0"/>
              <a:t>(5 </a:t>
            </a:r>
            <a:r>
              <a:rPr lang="es-AR" dirty="0"/>
              <a:t>preguntas)</a:t>
            </a:r>
          </a:p>
          <a:p>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a:t>Tiempo aprox. 30 minutos</a:t>
            </a:r>
          </a:p>
          <a:p>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dirty="0"/>
              <a:t>Ejecución de EXAMEN WHIZLABS (</a:t>
            </a:r>
            <a:r>
              <a:rPr lang="es-AR" b="1" dirty="0"/>
              <a:t>15</a:t>
            </a:r>
            <a:r>
              <a:rPr lang="es-AR" dirty="0"/>
              <a:t> preguntas)</a:t>
            </a:r>
          </a:p>
        </p:txBody>
      </p:sp>
    </p:spTree>
    <p:extLst>
      <p:ext uri="{BB962C8B-B14F-4D97-AF65-F5344CB8AC3E}">
        <p14:creationId xmlns:p14="http://schemas.microsoft.com/office/powerpoint/2010/main" val="1074099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Analizar/testear el uso de </a:t>
            </a:r>
            <a:r>
              <a:rPr lang="es-AR" dirty="0" err="1"/>
              <a:t>slido</a:t>
            </a:r>
            <a:r>
              <a:rPr lang="es-AR" dirty="0"/>
              <a:t> para Q&amp;A</a:t>
            </a:r>
          </a:p>
          <a:p>
            <a:r>
              <a:rPr lang="es-AR" dirty="0">
                <a:hlinkClick r:id="rId3"/>
              </a:rPr>
              <a:t>https://www.sli.do/</a:t>
            </a:r>
            <a:endParaRPr lang="es-AR" dirty="0"/>
          </a:p>
        </p:txBody>
      </p:sp>
    </p:spTree>
    <p:extLst>
      <p:ext uri="{BB962C8B-B14F-4D97-AF65-F5344CB8AC3E}">
        <p14:creationId xmlns:p14="http://schemas.microsoft.com/office/powerpoint/2010/main" val="509366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851579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En nombre de los organizadores del evento, </a:t>
            </a:r>
            <a:r>
              <a:rPr lang="es-AR" dirty="0" err="1"/>
              <a:t>ITCollege</a:t>
            </a:r>
            <a:r>
              <a:rPr lang="es-AR" dirty="0"/>
              <a:t> como centro de capacitación, Gracias! </a:t>
            </a:r>
            <a:r>
              <a:rPr lang="es-AR">
                <a:sym typeface="Wingdings" panose="05000000000000000000" pitchFamily="2" charset="2"/>
              </a:rPr>
              <a:t></a:t>
            </a:r>
          </a:p>
          <a:p>
            <a:endParaRPr lang="es-AR" dirty="0"/>
          </a:p>
        </p:txBody>
      </p:sp>
    </p:spTree>
    <p:extLst>
      <p:ext uri="{BB962C8B-B14F-4D97-AF65-F5344CB8AC3E}">
        <p14:creationId xmlns:p14="http://schemas.microsoft.com/office/powerpoint/2010/main" val="3776491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484764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2183126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Cloud y Ejecutivos que desean analizar mejorar/optimizar su negocio con servicios en la Nube.</a:t>
            </a:r>
          </a:p>
          <a:p>
            <a:endParaRPr lang="es-AR" dirty="0"/>
          </a:p>
          <a:p>
            <a:r>
              <a:rPr lang="es-AR" b="1" dirty="0"/>
              <a:t>Objetivos</a:t>
            </a:r>
            <a:r>
              <a:rPr lang="es-AR" dirty="0"/>
              <a:t>: Responden a cada modulo del curso asociado a su Examen.</a:t>
            </a:r>
          </a:p>
          <a:p>
            <a:endParaRPr lang="es-AR" dirty="0"/>
          </a:p>
        </p:txBody>
      </p:sp>
    </p:spTree>
    <p:extLst>
      <p:ext uri="{BB962C8B-B14F-4D97-AF65-F5344CB8AC3E}">
        <p14:creationId xmlns:p14="http://schemas.microsoft.com/office/powerpoint/2010/main" val="4134306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9.pn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pn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23776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17409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6" name="Picture 5" descr="A picture containing person, clothing, man&#10;&#10;Description automatically generated">
            <a:extLst>
              <a:ext uri="{FF2B5EF4-FFF2-40B4-BE49-F238E27FC236}">
                <a16:creationId xmlns:a16="http://schemas.microsoft.com/office/drawing/2014/main" id="{96A19E33-0B52-F543-8A06-6E5BB2E3088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01FDB1B-6EA2-344D-A969-5F0981D5A6D4}"/>
              </a:ext>
            </a:extLst>
          </p:cNvPr>
          <p:cNvPicPr>
            <a:picLocks noChangeAspect="1"/>
          </p:cNvPicPr>
          <p:nvPr userDrawn="1"/>
        </p:nvPicPr>
        <p:blipFill>
          <a:blip r:embed="rId3"/>
          <a:stretch>
            <a:fillRect/>
          </a:stretch>
        </p:blipFill>
        <p:spPr>
          <a:xfrm>
            <a:off x="7576924" y="270722"/>
            <a:ext cx="1765300" cy="381000"/>
          </a:xfrm>
          <a:prstGeom prst="rect">
            <a:avLst/>
          </a:prstGeom>
        </p:spPr>
      </p:pic>
      <p:pic>
        <p:nvPicPr>
          <p:cNvPr id="7" name="Picture 6">
            <a:extLst>
              <a:ext uri="{FF2B5EF4-FFF2-40B4-BE49-F238E27FC236}">
                <a16:creationId xmlns:a16="http://schemas.microsoft.com/office/drawing/2014/main" id="{1D56D937-3208-944D-A4D2-3D484CE2C4A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056801" y="5681416"/>
            <a:ext cx="2130251" cy="1015554"/>
          </a:xfrm>
          <a:prstGeom prst="rect">
            <a:avLst/>
          </a:prstGeom>
        </p:spPr>
      </p:pic>
    </p:spTree>
    <p:extLst>
      <p:ext uri="{BB962C8B-B14F-4D97-AF65-F5344CB8AC3E}">
        <p14:creationId xmlns:p14="http://schemas.microsoft.com/office/powerpoint/2010/main" val="19011601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descr="A person looking at the camera&#10;&#10;Description automatically generated">
            <a:extLst>
              <a:ext uri="{FF2B5EF4-FFF2-40B4-BE49-F238E27FC236}">
                <a16:creationId xmlns:a16="http://schemas.microsoft.com/office/drawing/2014/main" id="{55B935F4-BC9E-134C-8D36-3E3EE0E8DF8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D35A46E-6FB4-C04F-9FFE-6A948CCC4864}"/>
              </a:ext>
            </a:extLst>
          </p:cNvPr>
          <p:cNvPicPr>
            <a:picLocks noChangeAspect="1"/>
          </p:cNvPicPr>
          <p:nvPr userDrawn="1"/>
        </p:nvPicPr>
        <p:blipFill>
          <a:blip r:embed="rId3"/>
          <a:stretch>
            <a:fillRect/>
          </a:stretch>
        </p:blipFill>
        <p:spPr>
          <a:xfrm>
            <a:off x="335864" y="293130"/>
            <a:ext cx="1703001" cy="362616"/>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25590CA7-23E4-7B4F-97A3-6DA00460B1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7165" y="3866039"/>
            <a:ext cx="4461592" cy="2126973"/>
          </a:xfrm>
          <a:prstGeom prst="rect">
            <a:avLst/>
          </a:prstGeom>
        </p:spPr>
      </p:pic>
    </p:spTree>
    <p:extLst>
      <p:ext uri="{BB962C8B-B14F-4D97-AF65-F5344CB8AC3E}">
        <p14:creationId xmlns:p14="http://schemas.microsoft.com/office/powerpoint/2010/main" val="35481234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descr="A person looking at the camera&#10;&#10;Description automatically generated">
            <a:extLst>
              <a:ext uri="{FF2B5EF4-FFF2-40B4-BE49-F238E27FC236}">
                <a16:creationId xmlns:a16="http://schemas.microsoft.com/office/drawing/2014/main" id="{96B442D4-04D4-3F43-A9D9-19BED122EB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EE48C14-B93B-D04F-BA35-A277CCB6F009}"/>
              </a:ext>
            </a:extLst>
          </p:cNvPr>
          <p:cNvPicPr>
            <a:picLocks noChangeAspect="1"/>
          </p:cNvPicPr>
          <p:nvPr userDrawn="1"/>
        </p:nvPicPr>
        <p:blipFill>
          <a:blip r:embed="rId3"/>
          <a:stretch>
            <a:fillRect/>
          </a:stretch>
        </p:blipFill>
        <p:spPr>
          <a:xfrm>
            <a:off x="7576924" y="289106"/>
            <a:ext cx="1703001" cy="362616"/>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object&#10;&#10;Description automatically generated">
            <a:extLst>
              <a:ext uri="{FF2B5EF4-FFF2-40B4-BE49-F238E27FC236}">
                <a16:creationId xmlns:a16="http://schemas.microsoft.com/office/drawing/2014/main" id="{7C6246E5-08EA-A445-B986-AD85D8E463A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056801" y="5681416"/>
            <a:ext cx="2130252" cy="1015554"/>
          </a:xfrm>
          <a:prstGeom prst="rect">
            <a:avLst/>
          </a:prstGeom>
        </p:spPr>
      </p:pic>
    </p:spTree>
    <p:extLst>
      <p:ext uri="{BB962C8B-B14F-4D97-AF65-F5344CB8AC3E}">
        <p14:creationId xmlns:p14="http://schemas.microsoft.com/office/powerpoint/2010/main" val="13987838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descr="A person looking at the camera&#10;&#10;Description automatically generated">
            <a:extLst>
              <a:ext uri="{FF2B5EF4-FFF2-40B4-BE49-F238E27FC236}">
                <a16:creationId xmlns:a16="http://schemas.microsoft.com/office/drawing/2014/main" id="{9F0B0865-8F29-2E4F-ABE1-FD1BA715692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01FDB1B-6EA2-344D-A969-5F0981D5A6D4}"/>
              </a:ext>
            </a:extLst>
          </p:cNvPr>
          <p:cNvPicPr>
            <a:picLocks noChangeAspect="1"/>
          </p:cNvPicPr>
          <p:nvPr userDrawn="1"/>
        </p:nvPicPr>
        <p:blipFill>
          <a:blip r:embed="rId3"/>
          <a:stretch>
            <a:fillRect/>
          </a:stretch>
        </p:blipFill>
        <p:spPr>
          <a:xfrm>
            <a:off x="7576924" y="270722"/>
            <a:ext cx="1765300" cy="381000"/>
          </a:xfrm>
          <a:prstGeom prst="rect">
            <a:avLst/>
          </a:prstGeom>
        </p:spPr>
      </p:pic>
      <p:pic>
        <p:nvPicPr>
          <p:cNvPr id="7" name="Picture 6">
            <a:extLst>
              <a:ext uri="{FF2B5EF4-FFF2-40B4-BE49-F238E27FC236}">
                <a16:creationId xmlns:a16="http://schemas.microsoft.com/office/drawing/2014/main" id="{2EA57C95-7C08-EC4E-A65B-DED83E8907D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056801" y="5681416"/>
            <a:ext cx="2130251" cy="1015554"/>
          </a:xfrm>
          <a:prstGeom prst="rect">
            <a:avLst/>
          </a:prstGeom>
        </p:spPr>
      </p:pic>
    </p:spTree>
    <p:extLst>
      <p:ext uri="{BB962C8B-B14F-4D97-AF65-F5344CB8AC3E}">
        <p14:creationId xmlns:p14="http://schemas.microsoft.com/office/powerpoint/2010/main" val="3244593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070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96282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97754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17257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4343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67887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45935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8545511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33327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9725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134646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120859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476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7522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82296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25306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722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153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8214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2852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0931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ES" sz="700">
                <a:gradFill>
                  <a:gsLst>
                    <a:gs pos="0">
                      <a:schemeClr val="tx1"/>
                    </a:gs>
                    <a:gs pos="100000">
                      <a:schemeClr val="tx1"/>
                    </a:gs>
                  </a:gsLst>
                  <a:lin ang="5400000" scaled="0"/>
                </a:gradFill>
              </a:rPr>
              <a:t>© Copyright Microsoft Corporation. Todos los derechos reservados. </a:t>
            </a:r>
          </a:p>
        </p:txBody>
      </p:sp>
    </p:spTree>
    <p:extLst>
      <p:ext uri="{BB962C8B-B14F-4D97-AF65-F5344CB8AC3E}">
        <p14:creationId xmlns:p14="http://schemas.microsoft.com/office/powerpoint/2010/main" val="618934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92367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Academic_descripto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C1DA6E4-9A9D-AF4A-9CA8-1E4A5FB656F9}"/>
              </a:ext>
            </a:extLst>
          </p:cNvPr>
          <p:cNvSpPr>
            <a:spLocks noGrp="1"/>
          </p:cNvSpPr>
          <p:nvPr>
            <p:ph type="body" sz="quarter" idx="12"/>
          </p:nvPr>
        </p:nvSpPr>
        <p:spPr>
          <a:xfrm>
            <a:off x="571500" y="2246243"/>
            <a:ext cx="11010900" cy="3856107"/>
          </a:xfrm>
        </p:spPr>
        <p:txBody>
          <a:bodyPr>
            <a:normAutofit/>
          </a:bodyPr>
          <a:lstStyle>
            <a:lvl1pPr marL="0" indent="0">
              <a:lnSpc>
                <a:spcPts val="1960"/>
              </a:lnSpc>
              <a:spcBef>
                <a:spcPts val="0"/>
              </a:spcBef>
              <a:buNone/>
              <a:defRPr sz="13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Click to edit Master text styles</a:t>
            </a:r>
          </a:p>
        </p:txBody>
      </p:sp>
      <p:grpSp>
        <p:nvGrpSpPr>
          <p:cNvPr id="12" name="Group 11">
            <a:extLst>
              <a:ext uri="{FF2B5EF4-FFF2-40B4-BE49-F238E27FC236}">
                <a16:creationId xmlns:a16="http://schemas.microsoft.com/office/drawing/2014/main" id="{857A026D-83C1-5546-BBE1-02C0ED15F568}"/>
              </a:ext>
            </a:extLst>
          </p:cNvPr>
          <p:cNvGrpSpPr/>
          <p:nvPr userDrawn="1"/>
        </p:nvGrpSpPr>
        <p:grpSpPr>
          <a:xfrm>
            <a:off x="11483573" y="6311347"/>
            <a:ext cx="420192" cy="327991"/>
            <a:chOff x="11253581" y="6261652"/>
            <a:chExt cx="581439" cy="453856"/>
          </a:xfrm>
        </p:grpSpPr>
        <p:pic>
          <p:nvPicPr>
            <p:cNvPr id="13" name="Picture 12">
              <a:extLst>
                <a:ext uri="{FF2B5EF4-FFF2-40B4-BE49-F238E27FC236}">
                  <a16:creationId xmlns:a16="http://schemas.microsoft.com/office/drawing/2014/main" id="{D7F5611D-1C00-EB46-835E-8A5A33E94C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67755" y="6261652"/>
              <a:ext cx="553091" cy="253448"/>
            </a:xfrm>
            <a:prstGeom prst="rect">
              <a:avLst/>
            </a:prstGeom>
          </p:spPr>
        </p:pic>
        <p:pic>
          <p:nvPicPr>
            <p:cNvPr id="14" name="Picture 13">
              <a:extLst>
                <a:ext uri="{FF2B5EF4-FFF2-40B4-BE49-F238E27FC236}">
                  <a16:creationId xmlns:a16="http://schemas.microsoft.com/office/drawing/2014/main" id="{BA831103-FD1A-D647-A1F9-00017E97A05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253581" y="6569336"/>
              <a:ext cx="581439" cy="146172"/>
            </a:xfrm>
            <a:prstGeom prst="rect">
              <a:avLst/>
            </a:prstGeom>
          </p:spPr>
        </p:pic>
      </p:grpSp>
      <p:sp>
        <p:nvSpPr>
          <p:cNvPr id="10" name="Title 1">
            <a:extLst>
              <a:ext uri="{FF2B5EF4-FFF2-40B4-BE49-F238E27FC236}">
                <a16:creationId xmlns:a16="http://schemas.microsoft.com/office/drawing/2014/main" id="{5F2A9478-0186-4744-978F-3E93E9A22BD4}"/>
              </a:ext>
            </a:extLst>
          </p:cNvPr>
          <p:cNvSpPr>
            <a:spLocks noGrp="1"/>
          </p:cNvSpPr>
          <p:nvPr>
            <p:ph type="title" hasCustomPrompt="1"/>
          </p:nvPr>
        </p:nvSpPr>
        <p:spPr>
          <a:xfrm>
            <a:off x="571500" y="1308652"/>
            <a:ext cx="11010900" cy="619539"/>
          </a:xfrm>
        </p:spPr>
        <p:txBody>
          <a:bodyPr/>
          <a:lstStyle>
            <a:lvl1pPr>
              <a:defRPr b="1" i="0">
                <a:latin typeface="Segoe UI" panose="020B0502040204020203" pitchFamily="34" charset="0"/>
                <a:cs typeface="Segoe UI" panose="020B0502040204020203" pitchFamily="34" charset="0"/>
              </a:defRPr>
            </a:lvl1pPr>
          </a:lstStyle>
          <a:p>
            <a:r>
              <a:rPr lang="en-US"/>
              <a:t>Academic descriptor</a:t>
            </a:r>
          </a:p>
        </p:txBody>
      </p:sp>
    </p:spTree>
    <p:extLst>
      <p:ext uri="{BB962C8B-B14F-4D97-AF65-F5344CB8AC3E}">
        <p14:creationId xmlns:p14="http://schemas.microsoft.com/office/powerpoint/2010/main" val="19154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s-E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rPr>
              <a:t>Aprenda. Explore. Conéctese.</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28279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98861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349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0742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558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8879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3688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226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4099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4643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16704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412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631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5919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551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751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2166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4473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258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960125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108960"/>
            <a:ext cx="4464820" cy="984885"/>
          </a:xfrm>
        </p:spPr>
        <p:txBody>
          <a:bodyPr wrap="square" anchor="t">
            <a:spAutoFit/>
          </a:bodyPr>
          <a:lstStyle>
            <a:lvl1pPr>
              <a:lnSpc>
                <a:spcPct val="100000"/>
              </a:lnSpc>
              <a:defRPr sz="32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body text </a:t>
            </a:r>
          </a:p>
        </p:txBody>
      </p:sp>
    </p:spTree>
    <p:extLst>
      <p:ext uri="{BB962C8B-B14F-4D97-AF65-F5344CB8AC3E}">
        <p14:creationId xmlns:p14="http://schemas.microsoft.com/office/powerpoint/2010/main" val="29335456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460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9A0AA9B-E5A1-4287-8EFE-B5C27763FA06}"/>
              </a:ext>
            </a:extLst>
          </p:cNvPr>
          <p:cNvGrpSpPr/>
          <p:nvPr userDrawn="1"/>
        </p:nvGrpSpPr>
        <p:grpSpPr>
          <a:xfrm>
            <a:off x="6194603" y="-1"/>
            <a:ext cx="5997398" cy="6858001"/>
            <a:chOff x="6194603" y="-1"/>
            <a:chExt cx="5997398" cy="6858001"/>
          </a:xfrm>
        </p:grpSpPr>
        <p:pic>
          <p:nvPicPr>
            <p:cNvPr id="36" name="Picture 35">
              <a:extLst>
                <a:ext uri="{FF2B5EF4-FFF2-40B4-BE49-F238E27FC236}">
                  <a16:creationId xmlns:a16="http://schemas.microsoft.com/office/drawing/2014/main" id="{119AC7D0-9C9C-4809-9E53-7314AA4DA648}"/>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55" name="Picture 54">
              <a:extLst>
                <a:ext uri="{FF2B5EF4-FFF2-40B4-BE49-F238E27FC236}">
                  <a16:creationId xmlns:a16="http://schemas.microsoft.com/office/drawing/2014/main" id="{784716F4-40D7-44B8-9A36-7A493BB2ED48}"/>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6" name="Picture 55">
              <a:extLst>
                <a:ext uri="{FF2B5EF4-FFF2-40B4-BE49-F238E27FC236}">
                  <a16:creationId xmlns:a16="http://schemas.microsoft.com/office/drawing/2014/main" id="{8BEA7BD4-8FF5-458A-A737-713E832F78E8}"/>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31914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27272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184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Segoe UI" panose="020B0502040204020203" pitchFamily="34" charset="0"/>
                <a:cs typeface="Segoe UI" panose="020B0502040204020203" pitchFamily="34" charset="0"/>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Segoe UI" panose="020B0502040204020203" pitchFamily="34" charset="0"/>
                <a:cs typeface="Segoe UI" panose="020B0502040204020203" pitchFamily="34" charset="0"/>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475336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atin typeface="Segoe UI" panose="020B0502040204020203" pitchFamily="34" charset="0"/>
                <a:cs typeface="Segoe UI" panose="020B0502040204020203" pitchFamily="34" charset="0"/>
              </a:defRPr>
            </a:lvl1pPr>
            <a:lvl2pPr marL="224097" indent="0">
              <a:buNone/>
              <a:defRPr>
                <a:latin typeface="Segoe UI" panose="020B0502040204020203" pitchFamily="34" charset="0"/>
                <a:cs typeface="Segoe UI" panose="020B0502040204020203" pitchFamily="34" charset="0"/>
              </a:defRPr>
            </a:lvl2pPr>
            <a:lvl3pPr marL="448193" indent="0">
              <a:buNone/>
              <a:defRPr>
                <a:latin typeface="Segoe UI" panose="020B0502040204020203" pitchFamily="34" charset="0"/>
                <a:cs typeface="Segoe UI" panose="020B0502040204020203" pitchFamily="34" charset="0"/>
              </a:defRPr>
            </a:lvl3pPr>
            <a:lvl4pPr marL="672290" indent="0">
              <a:buNone/>
              <a:defRPr>
                <a:latin typeface="Segoe UI" panose="020B0502040204020203" pitchFamily="34" charset="0"/>
                <a:cs typeface="Segoe UI" panose="020B0502040204020203" pitchFamily="34" charset="0"/>
              </a:defRPr>
            </a:lvl4pPr>
            <a:lvl5pPr marL="896386" indent="0">
              <a:buNone/>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249786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326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408933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Segoe UI" panose="020B0502040204020203" pitchFamily="34" charset="0"/>
                <a:cs typeface="Segoe UI" panose="020B0502040204020203" pitchFamily="34" charset="0"/>
              </a:defRPr>
            </a:lvl1pPr>
            <a:lvl2pPr marL="250553" indent="0">
              <a:buFont typeface="Wingdings" panose="05000000000000000000" pitchFamily="2" charset="2"/>
              <a:buNone/>
              <a:defRPr sz="2353" b="0">
                <a:latin typeface="Segoe UI" panose="020B0502040204020203" pitchFamily="34" charset="0"/>
                <a:cs typeface="Segoe UI" panose="020B0502040204020203" pitchFamily="34" charset="0"/>
              </a:defRPr>
            </a:lvl2pPr>
            <a:lvl3pPr marL="441968" indent="0">
              <a:buFont typeface="Wingdings" panose="05000000000000000000" pitchFamily="2" charset="2"/>
              <a:buNone/>
              <a:tabLst/>
              <a:defRPr sz="2157" b="0">
                <a:latin typeface="Segoe UI" panose="020B0502040204020203" pitchFamily="34" charset="0"/>
                <a:cs typeface="Segoe UI" panose="020B0502040204020203" pitchFamily="34" charset="0"/>
              </a:defRPr>
            </a:lvl3pPr>
            <a:lvl4pPr marL="639608" indent="0">
              <a:buFont typeface="Wingdings" panose="05000000000000000000" pitchFamily="2" charset="2"/>
              <a:buNone/>
              <a:defRPr sz="2157" b="0">
                <a:latin typeface="Segoe UI" panose="020B0502040204020203" pitchFamily="34" charset="0"/>
                <a:cs typeface="Segoe UI" panose="020B0502040204020203" pitchFamily="34" charset="0"/>
              </a:defRPr>
            </a:lvl4pPr>
            <a:lvl5pPr marL="837250" indent="0">
              <a:buFont typeface="Wingdings" panose="05000000000000000000" pitchFamily="2" charset="2"/>
              <a:buNone/>
              <a:tabLst/>
              <a:defRPr sz="2157"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47998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Segoe UI" panose="020B0502040204020203" pitchFamily="34" charset="0"/>
                <a:cs typeface="Segoe UI" panose="020B0502040204020203" pitchFamily="34" charset="0"/>
              </a:defRPr>
            </a:lvl1pPr>
            <a:lvl2pPr marL="418625" indent="-168072">
              <a:buFont typeface="Wingdings" panose="05000000000000000000" pitchFamily="2" charset="2"/>
              <a:buChar char=""/>
              <a:defRPr sz="2353" b="0">
                <a:latin typeface="Segoe UI" panose="020B0502040204020203" pitchFamily="34" charset="0"/>
                <a:cs typeface="Segoe UI" panose="020B0502040204020203" pitchFamily="34" charset="0"/>
              </a:defRPr>
            </a:lvl2pPr>
            <a:lvl3pPr marL="627160" indent="-185191">
              <a:buFont typeface="Wingdings" panose="05000000000000000000" pitchFamily="2" charset="2"/>
              <a:buChar char=""/>
              <a:tabLst/>
              <a:defRPr sz="2157" b="0">
                <a:latin typeface="Segoe UI" panose="020B0502040204020203" pitchFamily="34" charset="0"/>
                <a:cs typeface="Segoe UI" panose="020B0502040204020203" pitchFamily="34" charset="0"/>
              </a:defRPr>
            </a:lvl3pPr>
            <a:lvl4pPr marL="812350" indent="-172742">
              <a:buFont typeface="Wingdings" panose="05000000000000000000" pitchFamily="2" charset="2"/>
              <a:buChar char=""/>
              <a:defRPr sz="2157" b="0">
                <a:latin typeface="Segoe UI" panose="020B0502040204020203" pitchFamily="34" charset="0"/>
                <a:cs typeface="Segoe UI" panose="020B0502040204020203" pitchFamily="34" charset="0"/>
              </a:defRPr>
            </a:lvl4pPr>
            <a:lvl5pPr marL="1003766" indent="-166517">
              <a:buFont typeface="Wingdings" panose="05000000000000000000" pitchFamily="2" charset="2"/>
              <a:buChar char=""/>
              <a:tabLst/>
              <a:defRPr sz="2157"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86698" indent="-336145">
              <a:defRPr lang="en-US" sz="2353"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78113" indent="-336145">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75753" indent="-336145">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73395" indent="-336145">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356365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448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318246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149498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2601834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373085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4228458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4920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32692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265499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52676" y="4396542"/>
            <a:ext cx="10286648" cy="217709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s-ES" sz="2157">
                <a:gradFill>
                  <a:gsLst>
                    <a:gs pos="2917">
                      <a:schemeClr val="tx1"/>
                    </a:gs>
                    <a:gs pos="30000">
                      <a:schemeClr val="tx1"/>
                    </a:gs>
                  </a:gsLst>
                  <a:lin ang="5400000" scaled="0"/>
                </a:gradFill>
                <a:latin typeface="Segoe UI" panose="020B0502040204020203" pitchFamily="34" charset="0"/>
              </a:rPr>
              <a:t>El contenido de Microsoft Ready es </a:t>
            </a:r>
            <a:r>
              <a:rPr lang="es-ES" sz="2157" kern="1200">
                <a:gradFill>
                  <a:gsLst>
                    <a:gs pos="2917">
                      <a:schemeClr val="tx1"/>
                    </a:gs>
                    <a:gs pos="30000">
                      <a:schemeClr val="tx1"/>
                    </a:gs>
                  </a:gsLst>
                  <a:lin ang="5400000" scaled="0"/>
                </a:gradFill>
                <a:latin typeface="Segoe UI Semibold" panose="020B0702040204020203" pitchFamily="34" charset="0"/>
              </a:rPr>
              <a:t>Confidencial de Microsoft – Solo para uso interno</a:t>
            </a:r>
          </a:p>
          <a:p>
            <a:pPr algn="ctr">
              <a:lnSpc>
                <a:spcPct val="90000"/>
              </a:lnSpc>
              <a:spcBef>
                <a:spcPts val="1176"/>
              </a:spcBef>
              <a:spcAft>
                <a:spcPts val="588"/>
              </a:spcAft>
            </a:pPr>
            <a:r>
              <a:rPr lang="es-ES" sz="2157" kern="1200">
                <a:gradFill>
                  <a:gsLst>
                    <a:gs pos="2917">
                      <a:schemeClr val="tx1"/>
                    </a:gs>
                    <a:gs pos="30000">
                      <a:schemeClr val="tx1"/>
                    </a:gs>
                  </a:gsLst>
                  <a:lin ang="5400000" scaled="0"/>
                </a:gradFill>
                <a:latin typeface="Segoe UI Semibold" panose="020B0702040204020203" pitchFamily="34" charset="0"/>
              </a:rPr>
              <a:t>NO </a:t>
            </a:r>
            <a:r>
              <a:rPr lang="es-ES" sz="2157">
                <a:gradFill>
                  <a:gsLst>
                    <a:gs pos="2917">
                      <a:schemeClr val="tx1"/>
                    </a:gs>
                    <a:gs pos="30000">
                      <a:schemeClr val="tx1"/>
                    </a:gs>
                  </a:gsLst>
                  <a:lin ang="5400000" scaled="0"/>
                </a:gradFill>
                <a:latin typeface="Segoe UI" panose="020B0502040204020203" pitchFamily="34" charset="0"/>
              </a:rPr>
              <a:t>publique el contenido de Microsoft Ready en ningún blog o sitio web externo.</a:t>
            </a:r>
          </a:p>
          <a:p>
            <a:pPr algn="ctr">
              <a:lnSpc>
                <a:spcPct val="90000"/>
              </a:lnSpc>
              <a:spcBef>
                <a:spcPts val="1176"/>
              </a:spcBef>
              <a:spcAft>
                <a:spcPts val="588"/>
              </a:spcAft>
            </a:pPr>
            <a:r>
              <a:rPr lang="es-ES" sz="2157" kern="1200">
                <a:gradFill>
                  <a:gsLst>
                    <a:gs pos="2917">
                      <a:schemeClr val="tx1"/>
                    </a:gs>
                    <a:gs pos="30000">
                      <a:schemeClr val="tx1"/>
                    </a:gs>
                  </a:gsLst>
                  <a:lin ang="5400000" scaled="0"/>
                </a:gradFill>
                <a:latin typeface="Segoe UI Semibold" panose="020B0702040204020203" pitchFamily="34" charset="0"/>
              </a:rPr>
              <a:t>NO </a:t>
            </a:r>
            <a:r>
              <a:rPr lang="es-ES" sz="2157">
                <a:gradFill>
                  <a:gsLst>
                    <a:gs pos="2917">
                      <a:schemeClr val="tx1"/>
                    </a:gs>
                    <a:gs pos="30000">
                      <a:schemeClr val="tx1"/>
                    </a:gs>
                  </a:gsLst>
                  <a:lin ang="5400000" scaled="0"/>
                </a:gradFill>
                <a:latin typeface="Segoe UI" panose="020B0502040204020203" pitchFamily="34" charset="0"/>
              </a:rPr>
              <a:t>tome fotografías ni filme las sesiones ni las diapositivas durante el evento de Microsoft Ready.</a:t>
            </a:r>
          </a:p>
          <a:p>
            <a:pPr algn="ctr">
              <a:lnSpc>
                <a:spcPct val="90000"/>
              </a:lnSpc>
              <a:spcBef>
                <a:spcPts val="1176"/>
              </a:spcBef>
              <a:spcAft>
                <a:spcPts val="588"/>
              </a:spcAft>
            </a:pPr>
            <a:r>
              <a:rPr lang="es-ES" sz="2157">
                <a:gradFill>
                  <a:gsLst>
                    <a:gs pos="2917">
                      <a:schemeClr val="tx1"/>
                    </a:gs>
                    <a:gs pos="30000">
                      <a:schemeClr val="tx1"/>
                    </a:gs>
                  </a:gsLst>
                  <a:lin ang="5400000" scaled="0"/>
                </a:gradFill>
                <a:latin typeface="Segoe UI" panose="020B0502040204020203" pitchFamily="34" charset="0"/>
              </a:rPr>
              <a:t>El contenido se pondrá a disposición de los públicos internos, a solicitud, después del evento.</a:t>
            </a:r>
          </a:p>
        </p:txBody>
      </p:sp>
    </p:spTree>
    <p:extLst>
      <p:ext uri="{BB962C8B-B14F-4D97-AF65-F5344CB8AC3E}">
        <p14:creationId xmlns:p14="http://schemas.microsoft.com/office/powerpoint/2010/main" val="347345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64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9724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s-ES" sz="686">
                <a:gradFill>
                  <a:gsLst>
                    <a:gs pos="0">
                      <a:schemeClr val="tx1"/>
                    </a:gs>
                    <a:gs pos="100000">
                      <a:schemeClr val="tx1"/>
                    </a:gs>
                  </a:gsLst>
                  <a:lin ang="5400000" scaled="0"/>
                </a:gradFill>
              </a:rPr>
              <a:t>© Copyright Microsoft Corporation. Todos los derechos reservados.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6124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872380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676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p:cNvSpPr>
            <a:spLocks noGrp="1"/>
          </p:cNvSpPr>
          <p:nvPr>
            <p:ph type="sldNum" sz="quarter" idx="4"/>
          </p:nvPr>
        </p:nvSpPr>
        <p:spPr>
          <a:xfrm>
            <a:off x="11120221" y="6653152"/>
            <a:ext cx="788894" cy="109967"/>
          </a:xfrm>
          <a:prstGeom prst="rect">
            <a:avLst/>
          </a:prstGeom>
        </p:spPr>
        <p:txBody>
          <a:bodyPr vert="horz" lIns="0" tIns="0" rIns="0" bIns="0" rtlCol="0" anchor="ctr">
            <a:spAutoFit/>
          </a:bodyPr>
          <a:lstStyle>
            <a:lvl1pPr algn="r">
              <a:lnSpc>
                <a:spcPct val="90000"/>
              </a:lnSpc>
              <a:defRPr sz="794">
                <a:solidFill>
                  <a:schemeClr val="tx1"/>
                </a:solidFill>
              </a:defRPr>
            </a:lvl1pPr>
          </a:lstStyle>
          <a:p>
            <a:pPr defTabSz="871416"/>
            <a:fld id="{77A80767-0168-4202-AF54-9FDB461E3B29}" type="slidenum">
              <a:rPr lang="en-US" smtClean="0"/>
              <a:pPr defTabSz="871416"/>
              <a:t>‹#›</a:t>
            </a:fld>
            <a:endParaRPr lang="en-US"/>
          </a:p>
        </p:txBody>
      </p:sp>
    </p:spTree>
    <p:extLst>
      <p:ext uri="{BB962C8B-B14F-4D97-AF65-F5344CB8AC3E}">
        <p14:creationId xmlns:p14="http://schemas.microsoft.com/office/powerpoint/2010/main" val="16559088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Main">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7715" y="201706"/>
            <a:ext cx="10232571" cy="325923"/>
          </a:xfrm>
        </p:spPr>
        <p:txBody>
          <a:bodyPr/>
          <a:lstStyle/>
          <a:p>
            <a:endParaRPr lang="en-US" sz="2118">
              <a:solidFill>
                <a:schemeClr val="tx1"/>
              </a:solidFill>
            </a:endParaRPr>
          </a:p>
        </p:txBody>
      </p:sp>
      <p:sp>
        <p:nvSpPr>
          <p:cNvPr id="5" name="Slide Number Placeholder 4"/>
          <p:cNvSpPr>
            <a:spLocks noGrp="1"/>
          </p:cNvSpPr>
          <p:nvPr>
            <p:ph type="sldNum" sz="quarter" idx="4"/>
          </p:nvPr>
        </p:nvSpPr>
        <p:spPr>
          <a:xfrm>
            <a:off x="11120221" y="6653152"/>
            <a:ext cx="788894" cy="109967"/>
          </a:xfrm>
          <a:prstGeom prst="rect">
            <a:avLst/>
          </a:prstGeom>
        </p:spPr>
        <p:txBody>
          <a:bodyPr vert="horz" lIns="0" tIns="0" rIns="0" bIns="0" rtlCol="0" anchor="ctr">
            <a:spAutoFit/>
          </a:bodyPr>
          <a:lstStyle>
            <a:lvl1pPr algn="r">
              <a:lnSpc>
                <a:spcPct val="90000"/>
              </a:lnSpc>
              <a:defRPr sz="794">
                <a:solidFill>
                  <a:schemeClr val="tx1"/>
                </a:solidFill>
              </a:defRPr>
            </a:lvl1pPr>
          </a:lstStyle>
          <a:p>
            <a:pPr defTabSz="871416"/>
            <a:fld id="{77A80767-0168-4202-AF54-9FDB461E3B29}" type="slidenum">
              <a:rPr lang="en-US" smtClean="0"/>
              <a:pPr defTabSz="871416"/>
              <a:t>‹#›</a:t>
            </a:fld>
            <a:endParaRPr lang="en-US"/>
          </a:p>
        </p:txBody>
      </p:sp>
    </p:spTree>
    <p:extLst>
      <p:ext uri="{BB962C8B-B14F-4D97-AF65-F5344CB8AC3E}">
        <p14:creationId xmlns:p14="http://schemas.microsoft.com/office/powerpoint/2010/main" val="31797501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0473508" y="6279048"/>
            <a:ext cx="1463040" cy="313749"/>
          </a:xfrm>
          <a:prstGeom prst="rect">
            <a:avLst/>
          </a:prstGeom>
        </p:spPr>
      </p:pic>
      <p:sp>
        <p:nvSpPr>
          <p:cNvPr id="2" name="Rectangle 1"/>
          <p:cNvSpPr/>
          <p:nvPr userDrawn="1"/>
        </p:nvSpPr>
        <p:spPr bwMode="auto">
          <a:xfrm>
            <a:off x="-1" y="0"/>
            <a:ext cx="10473508" cy="6858000"/>
          </a:xfrm>
          <a:prstGeom prst="rect">
            <a:avLst/>
          </a:prstGeom>
          <a:gradFill flip="none" rotWithShape="1">
            <a:gsLst>
              <a:gs pos="54000">
                <a:schemeClr val="tx2">
                  <a:alpha val="40000"/>
                </a:schemeClr>
              </a:gs>
              <a:gs pos="0">
                <a:srgbClr val="000000">
                  <a:alpha val="40000"/>
                </a:srgb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813" fontAlgn="base">
              <a:lnSpc>
                <a:spcPct val="90000"/>
              </a:lnSpc>
              <a:spcBef>
                <a:spcPct val="0"/>
              </a:spcBef>
              <a:spcAft>
                <a:spcPct val="0"/>
              </a:spcAft>
            </a:pPr>
            <a:endParaRPr lang="en-US" sz="211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228841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0473508" y="6279048"/>
            <a:ext cx="1463040" cy="313749"/>
          </a:xfrm>
          <a:prstGeom prst="rect">
            <a:avLst/>
          </a:prstGeom>
        </p:spPr>
      </p:pic>
      <p:sp>
        <p:nvSpPr>
          <p:cNvPr id="2" name="Rectangle 1"/>
          <p:cNvSpPr/>
          <p:nvPr userDrawn="1"/>
        </p:nvSpPr>
        <p:spPr bwMode="auto">
          <a:xfrm>
            <a:off x="-1" y="0"/>
            <a:ext cx="10473508" cy="6858000"/>
          </a:xfrm>
          <a:prstGeom prst="rect">
            <a:avLst/>
          </a:prstGeom>
          <a:gradFill flip="none" rotWithShape="1">
            <a:gsLst>
              <a:gs pos="54000">
                <a:schemeClr val="tx2">
                  <a:alpha val="40000"/>
                </a:schemeClr>
              </a:gs>
              <a:gs pos="0">
                <a:srgbClr val="000000">
                  <a:alpha val="40000"/>
                </a:srgb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813" fontAlgn="base">
              <a:lnSpc>
                <a:spcPct val="90000"/>
              </a:lnSpc>
              <a:spcBef>
                <a:spcPct val="0"/>
              </a:spcBef>
              <a:spcAft>
                <a:spcPct val="0"/>
              </a:spcAft>
            </a:pPr>
            <a:endParaRPr lang="en-US" sz="2118">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p:nvPr>
        </p:nvSpPr>
        <p:spPr>
          <a:xfrm>
            <a:off x="217715" y="2100849"/>
            <a:ext cx="8380489" cy="643204"/>
          </a:xfrm>
          <a:prstGeom prst="rect">
            <a:avLst/>
          </a:prstGeom>
        </p:spPr>
        <p:txBody>
          <a:bodyPr/>
          <a:lstStyle>
            <a:lvl1pPr marL="0" indent="0">
              <a:buNone/>
              <a:defRPr sz="3883">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7798600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l="399" t="5872" r="399" b="5872"/>
          <a:stretch/>
        </p:blipFill>
        <p:spPr>
          <a:xfrm>
            <a:off x="0" y="1"/>
            <a:ext cx="12185788" cy="6858000"/>
          </a:xfrm>
          <a:prstGeom prst="rect">
            <a:avLst/>
          </a:prstGeom>
        </p:spPr>
      </p:pic>
      <p:sp>
        <p:nvSpPr>
          <p:cNvPr id="6" name="Rectangle 5"/>
          <p:cNvSpPr/>
          <p:nvPr userDrawn="1"/>
        </p:nvSpPr>
        <p:spPr>
          <a:xfrm>
            <a:off x="0" y="-32084"/>
            <a:ext cx="4114800" cy="6898106"/>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705" tIns="84705" rIns="84705" bIns="84705" numCol="1" spcCol="0" rtlCol="0" fromWordArt="0" anchor="b" anchorCtr="0" forceAA="0" compatLnSpc="1">
            <a:prstTxWarp prst="textNoShape">
              <a:avLst/>
            </a:prstTxWarp>
            <a:noAutofit/>
          </a:bodyPr>
          <a:lstStyle/>
          <a:p>
            <a:pPr algn="r"/>
            <a:endParaRPr lang="en-US" sz="1090"/>
          </a:p>
        </p:txBody>
      </p:sp>
      <p:sp>
        <p:nvSpPr>
          <p:cNvPr id="9" name="Title 1"/>
          <p:cNvSpPr>
            <a:spLocks noGrp="1"/>
          </p:cNvSpPr>
          <p:nvPr>
            <p:ph type="title" hasCustomPrompt="1"/>
          </p:nvPr>
        </p:nvSpPr>
        <p:spPr bwMode="ltGray">
          <a:xfrm>
            <a:off x="228600" y="275423"/>
            <a:ext cx="3886200" cy="3616381"/>
          </a:xfrm>
          <a:noFill/>
        </p:spPr>
        <p:txBody>
          <a:bodyPr vert="horz" lIns="139890" tIns="93261" rIns="139890" bIns="0" rtlCol="0" anchor="b" anchorCtr="0">
            <a:normAutofit/>
          </a:bodyPr>
          <a:lstStyle>
            <a:lvl1pPr algn="l">
              <a:defRPr lang="en-US" sz="4451" b="1" spc="-93"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2" y="5663820"/>
            <a:ext cx="3784600" cy="889380"/>
          </a:xfrm>
          <a:prstGeom prst="rect">
            <a:avLst/>
          </a:prstGeom>
        </p:spPr>
        <p:txBody>
          <a:bodyPr lIns="139890" tIns="93261" rIns="139890" bIns="139890" anchor="b">
            <a:noAutofit/>
          </a:bodyPr>
          <a:lstStyle>
            <a:lvl1pPr marL="0" indent="0" algn="l">
              <a:spcBef>
                <a:spcPts val="0"/>
              </a:spcBef>
              <a:buNone/>
              <a:defRPr sz="1272">
                <a:solidFill>
                  <a:schemeClr val="bg1"/>
                </a:solidFill>
              </a:defRPr>
            </a:lvl1pPr>
            <a:lvl2pPr marL="260943" indent="0">
              <a:buNone/>
              <a:defRPr sz="1817">
                <a:solidFill>
                  <a:schemeClr val="bg1"/>
                </a:solidFill>
              </a:defRPr>
            </a:lvl2pPr>
            <a:lvl3pPr marL="545163" indent="0">
              <a:buNone/>
              <a:defRPr sz="1817">
                <a:solidFill>
                  <a:schemeClr val="bg1"/>
                </a:solidFill>
              </a:defRPr>
            </a:lvl3pPr>
            <a:lvl4pPr marL="806108" indent="0">
              <a:buNone/>
              <a:defRPr sz="1817">
                <a:solidFill>
                  <a:schemeClr val="bg1"/>
                </a:solidFill>
              </a:defRPr>
            </a:lvl4pPr>
            <a:lvl5pPr marL="1024171" indent="0">
              <a:buNone/>
              <a:defRPr sz="1817">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46660" y="7157488"/>
            <a:ext cx="1737791" cy="639069"/>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46660" y="259381"/>
            <a:ext cx="1740540" cy="640080"/>
          </a:xfrm>
          <a:prstGeom prst="rect">
            <a:avLst/>
          </a:prstGeom>
        </p:spPr>
      </p:pic>
      <p:sp>
        <p:nvSpPr>
          <p:cNvPr id="5" name="Text Placeholder 4"/>
          <p:cNvSpPr>
            <a:spLocks noGrp="1"/>
          </p:cNvSpPr>
          <p:nvPr>
            <p:ph type="body" sz="quarter" idx="11"/>
          </p:nvPr>
        </p:nvSpPr>
        <p:spPr>
          <a:xfrm>
            <a:off x="228600" y="3891807"/>
            <a:ext cx="3886200" cy="1658120"/>
          </a:xfrm>
          <a:prstGeom prst="rect">
            <a:avLst/>
          </a:prstGeom>
        </p:spPr>
        <p:txBody>
          <a:bodyPr lIns="139890" tIns="0" rIns="139890" bIns="139890">
            <a:noAutofit/>
          </a:bodyPr>
          <a:lstStyle>
            <a:lvl1pPr>
              <a:defRPr sz="2180" spc="-74" baseline="0">
                <a:solidFill>
                  <a:schemeClr val="bg1"/>
                </a:solidFill>
              </a:defRPr>
            </a:lvl1pPr>
          </a:lstStyle>
          <a:p>
            <a:pPr lvl="0"/>
            <a:endParaRPr lang="en-US"/>
          </a:p>
        </p:txBody>
      </p:sp>
    </p:spTree>
    <p:extLst>
      <p:ext uri="{BB962C8B-B14F-4D97-AF65-F5344CB8AC3E}">
        <p14:creationId xmlns:p14="http://schemas.microsoft.com/office/powerpoint/2010/main" val="2977416640"/>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95514"/>
          </a:xfrm>
        </p:spPr>
        <p:txBody>
          <a:bodyPr wrap="square">
            <a:spAutoFit/>
          </a:bodyPr>
          <a:lstStyle>
            <a:lvl1pPr marL="261002" indent="-261002">
              <a:spcBef>
                <a:spcPts val="1112"/>
              </a:spcBef>
              <a:buClr>
                <a:schemeClr val="tx1"/>
              </a:buClr>
              <a:buFont typeface="Arial" pitchFamily="34" charset="0"/>
              <a:buChar char="•"/>
              <a:defRPr sz="2907"/>
            </a:lvl1pPr>
            <a:lvl2pPr marL="482480" indent="-211821">
              <a:defRPr sz="2180"/>
            </a:lvl2pPr>
            <a:lvl3pPr marL="635463" indent="-152983">
              <a:tabLst/>
              <a:defRPr sz="1817"/>
            </a:lvl3pPr>
            <a:lvl4pPr marL="800211" indent="-164749">
              <a:defRPr/>
            </a:lvl4pPr>
            <a:lvl5pPr marL="953194" indent="-15298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795514"/>
          </a:xfrm>
        </p:spPr>
        <p:txBody>
          <a:bodyPr wrap="square">
            <a:spAutoFit/>
          </a:bodyPr>
          <a:lstStyle>
            <a:lvl1pPr marL="261002" indent="-261002">
              <a:spcBef>
                <a:spcPts val="1112"/>
              </a:spcBef>
              <a:buClr>
                <a:schemeClr val="tx1"/>
              </a:buClr>
              <a:buFont typeface="Arial" pitchFamily="34" charset="0"/>
              <a:buChar char="•"/>
              <a:defRPr sz="2907"/>
            </a:lvl1pPr>
            <a:lvl2pPr marL="482480" indent="-211821">
              <a:defRPr sz="2180"/>
            </a:lvl2pPr>
            <a:lvl3pPr marL="635463" indent="-152983">
              <a:tabLst/>
              <a:defRPr sz="1817"/>
            </a:lvl3pPr>
            <a:lvl4pPr marL="800211" indent="-164749">
              <a:defRPr/>
            </a:lvl4pPr>
            <a:lvl5pPr marL="953194" indent="-15298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15492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ver page 1">
    <p:bg>
      <p:bgRef idx="1001">
        <a:schemeClr val="bg1"/>
      </p:bgRef>
    </p:bg>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67D2D612-F787-434F-AB1C-8630036F6B20}"/>
              </a:ext>
            </a:extLst>
          </p:cNvPr>
          <p:cNvGrpSpPr/>
          <p:nvPr userDrawn="1"/>
        </p:nvGrpSpPr>
        <p:grpSpPr>
          <a:xfrm>
            <a:off x="-2083729" y="-54681"/>
            <a:ext cx="11651096" cy="10025120"/>
            <a:chOff x="-1426612" y="-1391391"/>
            <a:chExt cx="14291651" cy="12297172"/>
          </a:xfrm>
        </p:grpSpPr>
        <p:cxnSp>
          <p:nvCxnSpPr>
            <p:cNvPr id="147" name="Straight Connector 146">
              <a:extLst>
                <a:ext uri="{FF2B5EF4-FFF2-40B4-BE49-F238E27FC236}">
                  <a16:creationId xmlns:a16="http://schemas.microsoft.com/office/drawing/2014/main" id="{9F77894E-644E-4C3E-BB9C-060D3056F223}"/>
                </a:ext>
              </a:extLst>
            </p:cNvPr>
            <p:cNvCxnSpPr/>
            <p:nvPr/>
          </p:nvCxnSpPr>
          <p:spPr>
            <a:xfrm rot="3626117" flipV="1">
              <a:off x="1535913" y="234186"/>
              <a:ext cx="7709070" cy="1363411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5BD9BCD-DB22-4E1D-8FF6-B4A161D48C55}"/>
                </a:ext>
              </a:extLst>
            </p:cNvPr>
            <p:cNvCxnSpPr>
              <a:cxnSpLocks/>
            </p:cNvCxnSpPr>
            <p:nvPr/>
          </p:nvCxnSpPr>
          <p:spPr>
            <a:xfrm rot="19826117" flipV="1">
              <a:off x="10648897" y="-1391391"/>
              <a:ext cx="300929" cy="893460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77C1DB0-58DF-46E5-8951-772E27BC4345}"/>
                </a:ext>
              </a:extLst>
            </p:cNvPr>
            <p:cNvCxnSpPr>
              <a:cxnSpLocks/>
            </p:cNvCxnSpPr>
            <p:nvPr/>
          </p:nvCxnSpPr>
          <p:spPr>
            <a:xfrm rot="19826117" flipV="1">
              <a:off x="10280836" y="-1009558"/>
              <a:ext cx="708853" cy="84191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F5A1C4-0C52-441D-8902-E15840088E1B}"/>
                </a:ext>
              </a:extLst>
            </p:cNvPr>
            <p:cNvCxnSpPr>
              <a:cxnSpLocks/>
            </p:cNvCxnSpPr>
            <p:nvPr/>
          </p:nvCxnSpPr>
          <p:spPr>
            <a:xfrm rot="19826117" flipV="1">
              <a:off x="9897690" y="-623740"/>
              <a:ext cx="1132915" cy="790365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56E2261-848A-4161-89EB-6567A803C110}"/>
                </a:ext>
              </a:extLst>
            </p:cNvPr>
            <p:cNvCxnSpPr>
              <a:cxnSpLocks/>
            </p:cNvCxnSpPr>
            <p:nvPr/>
          </p:nvCxnSpPr>
          <p:spPr>
            <a:xfrm rot="19826117" flipV="1">
              <a:off x="9513196" y="-237567"/>
              <a:ext cx="1555362" cy="737659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64AFEB8-72FF-460F-A5C2-91693E1E71DA}"/>
                </a:ext>
              </a:extLst>
            </p:cNvPr>
            <p:cNvCxnSpPr>
              <a:cxnSpLocks/>
            </p:cNvCxnSpPr>
            <p:nvPr/>
          </p:nvCxnSpPr>
          <p:spPr>
            <a:xfrm flipH="1" flipV="1">
              <a:off x="9255760" y="-66039"/>
              <a:ext cx="1722174" cy="710877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D47A6E0-5C1C-4C4C-84DC-40FC7AD29377}"/>
                </a:ext>
              </a:extLst>
            </p:cNvPr>
            <p:cNvCxnSpPr>
              <a:cxnSpLocks/>
            </p:cNvCxnSpPr>
            <p:nvPr/>
          </p:nvCxnSpPr>
          <p:spPr>
            <a:xfrm flipH="1" flipV="1">
              <a:off x="9352280" y="-213361"/>
              <a:ext cx="1144761" cy="725881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EA2EB6B-5945-4E45-AE2D-73ECE39D8CDE}"/>
                </a:ext>
              </a:extLst>
            </p:cNvPr>
            <p:cNvCxnSpPr>
              <a:cxnSpLocks/>
            </p:cNvCxnSpPr>
            <p:nvPr/>
          </p:nvCxnSpPr>
          <p:spPr>
            <a:xfrm flipH="1" flipV="1">
              <a:off x="9537539" y="-138896"/>
              <a:ext cx="495913" cy="718487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AB09778-4813-4F01-ABF1-BF2AD7B17DAC}"/>
                </a:ext>
              </a:extLst>
            </p:cNvPr>
            <p:cNvCxnSpPr>
              <a:cxnSpLocks/>
            </p:cNvCxnSpPr>
            <p:nvPr/>
          </p:nvCxnSpPr>
          <p:spPr>
            <a:xfrm flipV="1">
              <a:off x="9578285" y="-129489"/>
              <a:ext cx="213960" cy="717120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EA6D599-DC5B-42AC-9763-4A68021431B9}"/>
                </a:ext>
              </a:extLst>
            </p:cNvPr>
            <p:cNvCxnSpPr>
              <a:cxnSpLocks/>
            </p:cNvCxnSpPr>
            <p:nvPr/>
          </p:nvCxnSpPr>
          <p:spPr>
            <a:xfrm flipV="1">
              <a:off x="9088970" y="-38521"/>
              <a:ext cx="979227" cy="7087744"/>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964396-26F6-4F57-9598-289E44CB3DD2}"/>
                </a:ext>
              </a:extLst>
            </p:cNvPr>
            <p:cNvCxnSpPr>
              <a:cxnSpLocks/>
            </p:cNvCxnSpPr>
            <p:nvPr/>
          </p:nvCxnSpPr>
          <p:spPr>
            <a:xfrm flipV="1">
              <a:off x="8587095" y="-83875"/>
              <a:ext cx="1829938" cy="709724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E15316E-7904-42D5-8646-6A66BDBC8645}"/>
                </a:ext>
              </a:extLst>
            </p:cNvPr>
            <p:cNvCxnSpPr>
              <a:cxnSpLocks/>
            </p:cNvCxnSpPr>
            <p:nvPr/>
          </p:nvCxnSpPr>
          <p:spPr>
            <a:xfrm flipV="1">
              <a:off x="8144488" y="-139994"/>
              <a:ext cx="2759587" cy="71924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49B8157-339E-4666-BAC4-955F1276FFC9}"/>
                </a:ext>
              </a:extLst>
            </p:cNvPr>
            <p:cNvCxnSpPr>
              <a:cxnSpLocks/>
            </p:cNvCxnSpPr>
            <p:nvPr/>
          </p:nvCxnSpPr>
          <p:spPr>
            <a:xfrm flipV="1">
              <a:off x="7663138" y="-281263"/>
              <a:ext cx="3845253" cy="732911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229BECD-C915-4668-9056-508170374FF6}"/>
                </a:ext>
              </a:extLst>
            </p:cNvPr>
            <p:cNvCxnSpPr>
              <a:cxnSpLocks/>
            </p:cNvCxnSpPr>
            <p:nvPr/>
          </p:nvCxnSpPr>
          <p:spPr>
            <a:xfrm flipV="1">
              <a:off x="7202814" y="-121920"/>
              <a:ext cx="4813926" cy="717604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1F327B8-C578-4334-A696-829DF8E02E46}"/>
                </a:ext>
              </a:extLst>
            </p:cNvPr>
            <p:cNvCxnSpPr>
              <a:cxnSpLocks/>
            </p:cNvCxnSpPr>
            <p:nvPr/>
          </p:nvCxnSpPr>
          <p:spPr>
            <a:xfrm flipV="1">
              <a:off x="6728710" y="135467"/>
              <a:ext cx="5722934" cy="691372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58BB1E9-466C-4EFF-A841-EA8CD20B5038}"/>
                </a:ext>
              </a:extLst>
            </p:cNvPr>
            <p:cNvCxnSpPr>
              <a:cxnSpLocks/>
            </p:cNvCxnSpPr>
            <p:nvPr/>
          </p:nvCxnSpPr>
          <p:spPr>
            <a:xfrm flipV="1">
              <a:off x="6271755" y="869244"/>
              <a:ext cx="6225045" cy="618561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7BB0A1E-D3E7-40A8-9023-8E4E96BC48F5}"/>
                </a:ext>
              </a:extLst>
            </p:cNvPr>
            <p:cNvCxnSpPr>
              <a:cxnSpLocks/>
            </p:cNvCxnSpPr>
            <p:nvPr/>
          </p:nvCxnSpPr>
          <p:spPr>
            <a:xfrm flipV="1">
              <a:off x="5787034" y="1512711"/>
              <a:ext cx="6754921" cy="55381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ACFE1A1-2024-4A14-973A-866B7B16E428}"/>
                </a:ext>
              </a:extLst>
            </p:cNvPr>
            <p:cNvCxnSpPr>
              <a:cxnSpLocks/>
            </p:cNvCxnSpPr>
            <p:nvPr/>
          </p:nvCxnSpPr>
          <p:spPr>
            <a:xfrm flipV="1">
              <a:off x="5298897" y="2032000"/>
              <a:ext cx="7243059" cy="502188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801AB7-BEBB-45D1-AFF8-7D1D49F43F86}"/>
                </a:ext>
              </a:extLst>
            </p:cNvPr>
            <p:cNvCxnSpPr>
              <a:cxnSpLocks/>
            </p:cNvCxnSpPr>
            <p:nvPr/>
          </p:nvCxnSpPr>
          <p:spPr>
            <a:xfrm flipV="1">
              <a:off x="4839746" y="2506133"/>
              <a:ext cx="7724787" cy="454955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FC3AA0-0298-41C9-96BC-465D15EAA357}"/>
                </a:ext>
              </a:extLst>
            </p:cNvPr>
            <p:cNvCxnSpPr>
              <a:cxnSpLocks/>
            </p:cNvCxnSpPr>
            <p:nvPr/>
          </p:nvCxnSpPr>
          <p:spPr>
            <a:xfrm flipV="1">
              <a:off x="4357629" y="2957689"/>
              <a:ext cx="8173038" cy="40985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62F2CCD-B205-4E59-A333-973E496952DE}"/>
                </a:ext>
              </a:extLst>
            </p:cNvPr>
            <p:cNvCxnSpPr>
              <a:cxnSpLocks/>
            </p:cNvCxnSpPr>
            <p:nvPr/>
          </p:nvCxnSpPr>
          <p:spPr>
            <a:xfrm flipV="1">
              <a:off x="3910137" y="3307644"/>
              <a:ext cx="8733419" cy="374970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FC8E34F-A288-4511-941B-6A90575D009A}"/>
                </a:ext>
              </a:extLst>
            </p:cNvPr>
            <p:cNvCxnSpPr>
              <a:cxnSpLocks/>
            </p:cNvCxnSpPr>
            <p:nvPr/>
          </p:nvCxnSpPr>
          <p:spPr>
            <a:xfrm flipV="1">
              <a:off x="3444129" y="3702756"/>
              <a:ext cx="9120404" cy="3352478"/>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3934562-9757-4172-BE00-4A81C5EA1B2E}"/>
                </a:ext>
              </a:extLst>
            </p:cNvPr>
            <p:cNvCxnSpPr>
              <a:cxnSpLocks/>
            </p:cNvCxnSpPr>
            <p:nvPr/>
          </p:nvCxnSpPr>
          <p:spPr>
            <a:xfrm flipV="1">
              <a:off x="2977905" y="4007556"/>
              <a:ext cx="9710806" cy="305009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FD75D4B-0FE5-4BE5-A0BA-B1D63EB22E43}"/>
                </a:ext>
              </a:extLst>
            </p:cNvPr>
            <p:cNvCxnSpPr>
              <a:cxnSpLocks/>
            </p:cNvCxnSpPr>
            <p:nvPr/>
          </p:nvCxnSpPr>
          <p:spPr>
            <a:xfrm flipV="1">
              <a:off x="2549198" y="4301067"/>
              <a:ext cx="10241112" cy="275214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666731E-AEA7-4D22-9A81-F57AD2E0F867}"/>
                </a:ext>
              </a:extLst>
            </p:cNvPr>
            <p:cNvCxnSpPr>
              <a:cxnSpLocks/>
            </p:cNvCxnSpPr>
            <p:nvPr/>
          </p:nvCxnSpPr>
          <p:spPr>
            <a:xfrm flipV="1">
              <a:off x="2060064" y="4617156"/>
              <a:ext cx="10606069" cy="244165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5167845-CB25-429C-B24C-1A6DBB1E221B}"/>
                </a:ext>
              </a:extLst>
            </p:cNvPr>
            <p:cNvCxnSpPr>
              <a:cxnSpLocks/>
            </p:cNvCxnSpPr>
            <p:nvPr/>
          </p:nvCxnSpPr>
          <p:spPr>
            <a:xfrm flipV="1">
              <a:off x="1584736" y="4944534"/>
              <a:ext cx="11002375" cy="2110444"/>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861CFEF-8BFB-425F-9A64-A8513CA0EFAB}"/>
                </a:ext>
              </a:extLst>
            </p:cNvPr>
            <p:cNvCxnSpPr>
              <a:cxnSpLocks/>
            </p:cNvCxnSpPr>
            <p:nvPr/>
          </p:nvCxnSpPr>
          <p:spPr>
            <a:xfrm flipV="1">
              <a:off x="1078031" y="5226756"/>
              <a:ext cx="11610680" cy="183287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F457895-0940-4502-85DB-41C0A3D63349}"/>
                </a:ext>
              </a:extLst>
            </p:cNvPr>
            <p:cNvCxnSpPr>
              <a:cxnSpLocks/>
            </p:cNvCxnSpPr>
            <p:nvPr/>
          </p:nvCxnSpPr>
          <p:spPr>
            <a:xfrm flipV="1">
              <a:off x="644410" y="5522462"/>
              <a:ext cx="11874554" cy="153818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D559C10-93C5-469D-874E-AD7D3258D2D3}"/>
                </a:ext>
              </a:extLst>
            </p:cNvPr>
            <p:cNvCxnSpPr>
              <a:cxnSpLocks/>
            </p:cNvCxnSpPr>
            <p:nvPr/>
          </p:nvCxnSpPr>
          <p:spPr>
            <a:xfrm rot="19826117">
              <a:off x="641102" y="3922730"/>
              <a:ext cx="11381862" cy="501398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611BFDC-E902-4D7A-BAD2-1096BBD47991}"/>
                </a:ext>
              </a:extLst>
            </p:cNvPr>
            <p:cNvCxnSpPr>
              <a:cxnSpLocks/>
            </p:cNvCxnSpPr>
            <p:nvPr/>
          </p:nvCxnSpPr>
          <p:spPr>
            <a:xfrm rot="19826117">
              <a:off x="150657" y="3754957"/>
              <a:ext cx="11903166" cy="559588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81AAEE79-4E55-4316-A61B-6E7590A9125A}"/>
                </a:ext>
              </a:extLst>
            </p:cNvPr>
            <p:cNvCxnSpPr>
              <a:cxnSpLocks/>
            </p:cNvCxnSpPr>
            <p:nvPr/>
          </p:nvCxnSpPr>
          <p:spPr>
            <a:xfrm rot="19826117">
              <a:off x="-259753" y="3612203"/>
              <a:ext cx="12351035" cy="613165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35623B1-D254-4A63-94D8-6C02652E9D57}"/>
                </a:ext>
              </a:extLst>
            </p:cNvPr>
            <p:cNvCxnSpPr>
              <a:cxnSpLocks/>
            </p:cNvCxnSpPr>
            <p:nvPr/>
          </p:nvCxnSpPr>
          <p:spPr>
            <a:xfrm rot="19826117">
              <a:off x="-658561" y="3467537"/>
              <a:ext cx="12786799" cy="666626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3EF37C8-77AC-4CFB-9A4F-84F33E278741}"/>
                </a:ext>
              </a:extLst>
            </p:cNvPr>
            <p:cNvCxnSpPr>
              <a:cxnSpLocks/>
            </p:cNvCxnSpPr>
            <p:nvPr/>
          </p:nvCxnSpPr>
          <p:spPr>
            <a:xfrm rot="19826117">
              <a:off x="-1037415" y="3334260"/>
              <a:ext cx="13205615" cy="718422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8D59C1-1F71-41B0-9DCA-7FD346E27D1E}"/>
                </a:ext>
              </a:extLst>
            </p:cNvPr>
            <p:cNvCxnSpPr>
              <a:cxnSpLocks/>
            </p:cNvCxnSpPr>
            <p:nvPr/>
          </p:nvCxnSpPr>
          <p:spPr>
            <a:xfrm flipH="1" flipV="1">
              <a:off x="9160015" y="-468506"/>
              <a:ext cx="3641431" cy="6611698"/>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40153A8-86FA-40D0-800C-50E5876FD89D}"/>
                </a:ext>
              </a:extLst>
            </p:cNvPr>
            <p:cNvCxnSpPr>
              <a:cxnSpLocks/>
            </p:cNvCxnSpPr>
            <p:nvPr/>
          </p:nvCxnSpPr>
          <p:spPr>
            <a:xfrm flipH="1" flipV="1">
              <a:off x="9578285" y="-323769"/>
              <a:ext cx="3223162" cy="58911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7821CD9-AC34-40A3-8022-3EB95FD7A525}"/>
                </a:ext>
              </a:extLst>
            </p:cNvPr>
            <p:cNvCxnSpPr>
              <a:cxnSpLocks/>
            </p:cNvCxnSpPr>
            <p:nvPr/>
          </p:nvCxnSpPr>
          <p:spPr>
            <a:xfrm flipH="1" flipV="1">
              <a:off x="9887277" y="-355560"/>
              <a:ext cx="2914170" cy="53625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698578E-2EA4-4517-97DF-23CD7BE5893A}"/>
                </a:ext>
              </a:extLst>
            </p:cNvPr>
            <p:cNvCxnSpPr>
              <a:cxnSpLocks/>
            </p:cNvCxnSpPr>
            <p:nvPr/>
          </p:nvCxnSpPr>
          <p:spPr>
            <a:xfrm flipH="1" flipV="1">
              <a:off x="10169626" y="-470925"/>
              <a:ext cx="2631821" cy="491060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25C611C-071D-4C9B-A79F-807823C60365}"/>
                </a:ext>
              </a:extLst>
            </p:cNvPr>
            <p:cNvCxnSpPr>
              <a:cxnSpLocks/>
            </p:cNvCxnSpPr>
            <p:nvPr/>
          </p:nvCxnSpPr>
          <p:spPr>
            <a:xfrm flipH="1" flipV="1">
              <a:off x="10495970" y="-382148"/>
              <a:ext cx="2282985" cy="408957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EF8758E-9D2F-420E-A705-F2DD78C27A94}"/>
                </a:ext>
              </a:extLst>
            </p:cNvPr>
            <p:cNvCxnSpPr>
              <a:cxnSpLocks/>
            </p:cNvCxnSpPr>
            <p:nvPr/>
          </p:nvCxnSpPr>
          <p:spPr>
            <a:xfrm flipH="1" flipV="1">
              <a:off x="10781805" y="-489399"/>
              <a:ext cx="2018118" cy="373378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A5A014-6ADE-4130-97FE-F1AD5E191B38}"/>
                </a:ext>
              </a:extLst>
            </p:cNvPr>
            <p:cNvCxnSpPr>
              <a:cxnSpLocks/>
            </p:cNvCxnSpPr>
            <p:nvPr/>
          </p:nvCxnSpPr>
          <p:spPr>
            <a:xfrm flipH="1" flipV="1">
              <a:off x="11068257" y="-448604"/>
              <a:ext cx="1758396" cy="312084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BDD1C3C-F726-48BC-BE64-3B253FEF8BAE}"/>
                </a:ext>
              </a:extLst>
            </p:cNvPr>
            <p:cNvCxnSpPr>
              <a:cxnSpLocks/>
            </p:cNvCxnSpPr>
            <p:nvPr/>
          </p:nvCxnSpPr>
          <p:spPr>
            <a:xfrm flipH="1" flipV="1">
              <a:off x="11336383" y="-537060"/>
              <a:ext cx="1495343" cy="274928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352FEA7-0A3A-4889-AD85-5EA5C461387E}"/>
                </a:ext>
              </a:extLst>
            </p:cNvPr>
            <p:cNvCxnSpPr>
              <a:cxnSpLocks/>
            </p:cNvCxnSpPr>
            <p:nvPr/>
          </p:nvCxnSpPr>
          <p:spPr>
            <a:xfrm flipH="1" flipV="1">
              <a:off x="11656767" y="-515218"/>
              <a:ext cx="1208272" cy="225490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A3D48FE-369A-452C-AD02-D3B6E2638DC2}"/>
                </a:ext>
              </a:extLst>
            </p:cNvPr>
            <p:cNvCxnSpPr>
              <a:cxnSpLocks/>
            </p:cNvCxnSpPr>
            <p:nvPr/>
          </p:nvCxnSpPr>
          <p:spPr>
            <a:xfrm flipH="1" flipV="1">
              <a:off x="11911767" y="-540229"/>
              <a:ext cx="934607" cy="177936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grpSp>
      <p:sp>
        <p:nvSpPr>
          <p:cNvPr id="406" name="Isosceles Triangle 405">
            <a:extLst>
              <a:ext uri="{FF2B5EF4-FFF2-40B4-BE49-F238E27FC236}">
                <a16:creationId xmlns:a16="http://schemas.microsoft.com/office/drawing/2014/main" id="{EFA1F6E9-A8E0-45F1-9B68-E525ABE93B06}"/>
              </a:ext>
            </a:extLst>
          </p:cNvPr>
          <p:cNvSpPr/>
          <p:nvPr userDrawn="1"/>
        </p:nvSpPr>
        <p:spPr bwMode="auto">
          <a:xfrm>
            <a:off x="0" y="6394405"/>
            <a:ext cx="490385" cy="463595"/>
          </a:xfrm>
          <a:prstGeom prst="triangle">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603361"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3361" y="2557151"/>
            <a:ext cx="4752526" cy="1107996"/>
          </a:xfrm>
        </p:spPr>
        <p:txBody>
          <a:bodyPr wrap="square"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03361" y="3883194"/>
            <a:ext cx="4748759"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sp>
        <p:nvSpPr>
          <p:cNvPr id="247" name="Freeform: Shape 246">
            <a:extLst>
              <a:ext uri="{FF2B5EF4-FFF2-40B4-BE49-F238E27FC236}">
                <a16:creationId xmlns:a16="http://schemas.microsoft.com/office/drawing/2014/main" id="{CD4DC46A-ECEE-47C1-BE69-886CADBCB605}"/>
              </a:ext>
            </a:extLst>
          </p:cNvPr>
          <p:cNvSpPr/>
          <p:nvPr userDrawn="1"/>
        </p:nvSpPr>
        <p:spPr bwMode="auto">
          <a:xfrm>
            <a:off x="5722876" y="2"/>
            <a:ext cx="5193777" cy="6857998"/>
          </a:xfrm>
          <a:custGeom>
            <a:avLst/>
            <a:gdLst>
              <a:gd name="connsiteX0" fmla="*/ 0 w 5193777"/>
              <a:gd name="connsiteY0" fmla="*/ 0 h 6857998"/>
              <a:gd name="connsiteX1" fmla="*/ 5193777 w 5193777"/>
              <a:gd name="connsiteY1" fmla="*/ 0 h 6857998"/>
              <a:gd name="connsiteX2" fmla="*/ 5193777 w 5193777"/>
              <a:gd name="connsiteY2" fmla="*/ 6857998 h 6857998"/>
              <a:gd name="connsiteX3" fmla="*/ 24941 w 5193777"/>
              <a:gd name="connsiteY3" fmla="*/ 6857998 h 6857998"/>
              <a:gd name="connsiteX4" fmla="*/ 3441178 w 5193777"/>
              <a:gd name="connsiteY4" fmla="*/ 3413759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3777" h="6857998">
                <a:moveTo>
                  <a:pt x="0" y="0"/>
                </a:moveTo>
                <a:lnTo>
                  <a:pt x="5193777" y="0"/>
                </a:lnTo>
                <a:lnTo>
                  <a:pt x="5193777" y="6857998"/>
                </a:lnTo>
                <a:lnTo>
                  <a:pt x="24941" y="6857998"/>
                </a:lnTo>
                <a:lnTo>
                  <a:pt x="3441178" y="34137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78" name="Straight Connector 277">
            <a:extLst>
              <a:ext uri="{FF2B5EF4-FFF2-40B4-BE49-F238E27FC236}">
                <a16:creationId xmlns:a16="http://schemas.microsoft.com/office/drawing/2014/main" id="{99263797-C4E7-47E8-8AB8-092A9E601C94}"/>
              </a:ext>
            </a:extLst>
          </p:cNvPr>
          <p:cNvCxnSpPr>
            <a:cxnSpLocks/>
          </p:cNvCxnSpPr>
          <p:nvPr userDrawn="1"/>
        </p:nvCxnSpPr>
        <p:spPr>
          <a:xfrm>
            <a:off x="6324616" y="-43097"/>
            <a:ext cx="6036956" cy="5995403"/>
          </a:xfrm>
          <a:prstGeom prst="line">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29AE982-ED97-46B4-A639-A621A456F512}"/>
              </a:ext>
            </a:extLst>
          </p:cNvPr>
          <p:cNvCxnSpPr>
            <a:cxnSpLocks/>
          </p:cNvCxnSpPr>
          <p:nvPr userDrawn="1"/>
        </p:nvCxnSpPr>
        <p:spPr>
          <a:xfrm flipH="1">
            <a:off x="6158668" y="1074284"/>
            <a:ext cx="6033332" cy="5993547"/>
          </a:xfrm>
          <a:prstGeom prst="line">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Freeform: Shape 112">
            <a:extLst>
              <a:ext uri="{FF2B5EF4-FFF2-40B4-BE49-F238E27FC236}">
                <a16:creationId xmlns:a16="http://schemas.microsoft.com/office/drawing/2014/main" id="{9C750DDF-930F-4CAA-A007-F8A5B77ADD7C}"/>
              </a:ext>
            </a:extLst>
          </p:cNvPr>
          <p:cNvSpPr/>
          <p:nvPr/>
        </p:nvSpPr>
        <p:spPr bwMode="auto">
          <a:xfrm rot="13508658" flipV="1">
            <a:off x="359546" y="-188122"/>
            <a:ext cx="265065" cy="650108"/>
          </a:xfrm>
          <a:custGeom>
            <a:avLst/>
            <a:gdLst>
              <a:gd name="connsiteX0" fmla="*/ 265065 w 265065"/>
              <a:gd name="connsiteY0" fmla="*/ 264113 h 650108"/>
              <a:gd name="connsiteX1" fmla="*/ 2279 w 265065"/>
              <a:gd name="connsiteY1" fmla="*/ 0 h 650108"/>
              <a:gd name="connsiteX2" fmla="*/ 0 w 265065"/>
              <a:gd name="connsiteY2" fmla="*/ 648779 h 650108"/>
              <a:gd name="connsiteX3" fmla="*/ 263709 w 265065"/>
              <a:gd name="connsiteY3" fmla="*/ 650108 h 650108"/>
            </a:gdLst>
            <a:ahLst/>
            <a:cxnLst>
              <a:cxn ang="0">
                <a:pos x="connsiteX0" y="connsiteY0"/>
              </a:cxn>
              <a:cxn ang="0">
                <a:pos x="connsiteX1" y="connsiteY1"/>
              </a:cxn>
              <a:cxn ang="0">
                <a:pos x="connsiteX2" y="connsiteY2"/>
              </a:cxn>
              <a:cxn ang="0">
                <a:pos x="connsiteX3" y="connsiteY3"/>
              </a:cxn>
            </a:cxnLst>
            <a:rect l="l" t="t" r="r" b="b"/>
            <a:pathLst>
              <a:path w="265065" h="650108">
                <a:moveTo>
                  <a:pt x="265065" y="264113"/>
                </a:moveTo>
                <a:lnTo>
                  <a:pt x="2279" y="0"/>
                </a:lnTo>
                <a:lnTo>
                  <a:pt x="0" y="648779"/>
                </a:lnTo>
                <a:lnTo>
                  <a:pt x="263709" y="65010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5" name="Freeform: Shape 114">
            <a:extLst>
              <a:ext uri="{FF2B5EF4-FFF2-40B4-BE49-F238E27FC236}">
                <a16:creationId xmlns:a16="http://schemas.microsoft.com/office/drawing/2014/main" id="{5068CD66-D473-4C73-8400-C10199FF8B26}"/>
              </a:ext>
            </a:extLst>
          </p:cNvPr>
          <p:cNvSpPr/>
          <p:nvPr/>
        </p:nvSpPr>
        <p:spPr bwMode="auto">
          <a:xfrm rot="13508658" flipV="1">
            <a:off x="5733943" y="4252"/>
            <a:ext cx="648784" cy="264703"/>
          </a:xfrm>
          <a:custGeom>
            <a:avLst/>
            <a:gdLst>
              <a:gd name="connsiteX0" fmla="*/ 648784 w 648784"/>
              <a:gd name="connsiteY0" fmla="*/ 264703 h 264703"/>
              <a:gd name="connsiteX1" fmla="*/ 385995 w 648784"/>
              <a:gd name="connsiteY1" fmla="*/ 588 h 264703"/>
              <a:gd name="connsiteX2" fmla="*/ 0 w 648784"/>
              <a:gd name="connsiteY2" fmla="*/ 0 h 264703"/>
              <a:gd name="connsiteX3" fmla="*/ 0 w 648784"/>
              <a:gd name="connsiteY3" fmla="*/ 263715 h 264703"/>
            </a:gdLst>
            <a:ahLst/>
            <a:cxnLst>
              <a:cxn ang="0">
                <a:pos x="connsiteX0" y="connsiteY0"/>
              </a:cxn>
              <a:cxn ang="0">
                <a:pos x="connsiteX1" y="connsiteY1"/>
              </a:cxn>
              <a:cxn ang="0">
                <a:pos x="connsiteX2" y="connsiteY2"/>
              </a:cxn>
              <a:cxn ang="0">
                <a:pos x="connsiteX3" y="connsiteY3"/>
              </a:cxn>
            </a:cxnLst>
            <a:rect l="l" t="t" r="r" b="b"/>
            <a:pathLst>
              <a:path w="648784" h="264703">
                <a:moveTo>
                  <a:pt x="648784" y="264703"/>
                </a:moveTo>
                <a:lnTo>
                  <a:pt x="385995" y="588"/>
                </a:lnTo>
                <a:lnTo>
                  <a:pt x="0" y="0"/>
                </a:lnTo>
                <a:lnTo>
                  <a:pt x="0" y="26371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0" name="Freeform: Shape 109">
            <a:extLst>
              <a:ext uri="{FF2B5EF4-FFF2-40B4-BE49-F238E27FC236}">
                <a16:creationId xmlns:a16="http://schemas.microsoft.com/office/drawing/2014/main" id="{579FEA56-3518-419C-80D3-197AA17F58EB}"/>
              </a:ext>
            </a:extLst>
          </p:cNvPr>
          <p:cNvSpPr/>
          <p:nvPr/>
        </p:nvSpPr>
        <p:spPr bwMode="auto">
          <a:xfrm rot="13508658" flipV="1">
            <a:off x="-80339" y="371365"/>
            <a:ext cx="265167" cy="411236"/>
          </a:xfrm>
          <a:custGeom>
            <a:avLst/>
            <a:gdLst>
              <a:gd name="connsiteX0" fmla="*/ 265167 w 265167"/>
              <a:gd name="connsiteY0" fmla="*/ 1329 h 411236"/>
              <a:gd name="connsiteX1" fmla="*/ 1445 w 265167"/>
              <a:gd name="connsiteY1" fmla="*/ 0 h 411236"/>
              <a:gd name="connsiteX2" fmla="*/ 0 w 265167"/>
              <a:gd name="connsiteY2" fmla="*/ 411236 h 411236"/>
              <a:gd name="connsiteX3" fmla="*/ 264652 w 265167"/>
              <a:gd name="connsiteY3" fmla="*/ 147914 h 411236"/>
            </a:gdLst>
            <a:ahLst/>
            <a:cxnLst>
              <a:cxn ang="0">
                <a:pos x="connsiteX0" y="connsiteY0"/>
              </a:cxn>
              <a:cxn ang="0">
                <a:pos x="connsiteX1" y="connsiteY1"/>
              </a:cxn>
              <a:cxn ang="0">
                <a:pos x="connsiteX2" y="connsiteY2"/>
              </a:cxn>
              <a:cxn ang="0">
                <a:pos x="connsiteX3" y="connsiteY3"/>
              </a:cxn>
            </a:cxnLst>
            <a:rect l="l" t="t" r="r" b="b"/>
            <a:pathLst>
              <a:path w="265167" h="411236">
                <a:moveTo>
                  <a:pt x="265167" y="1329"/>
                </a:moveTo>
                <a:lnTo>
                  <a:pt x="1445" y="0"/>
                </a:lnTo>
                <a:lnTo>
                  <a:pt x="0" y="411236"/>
                </a:lnTo>
                <a:lnTo>
                  <a:pt x="264652" y="147914"/>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01" name="Freeform: Shape 400">
            <a:extLst>
              <a:ext uri="{FF2B5EF4-FFF2-40B4-BE49-F238E27FC236}">
                <a16:creationId xmlns:a16="http://schemas.microsoft.com/office/drawing/2014/main" id="{83259A8B-F401-4620-A916-CC986E1863E8}"/>
              </a:ext>
            </a:extLst>
          </p:cNvPr>
          <p:cNvSpPr/>
          <p:nvPr/>
        </p:nvSpPr>
        <p:spPr bwMode="auto">
          <a:xfrm rot="13508658" flipV="1">
            <a:off x="5721808" y="1818614"/>
            <a:ext cx="4300118" cy="270267"/>
          </a:xfrm>
          <a:custGeom>
            <a:avLst/>
            <a:gdLst>
              <a:gd name="connsiteX0" fmla="*/ 4300118 w 4300118"/>
              <a:gd name="connsiteY0" fmla="*/ 6553 h 270267"/>
              <a:gd name="connsiteX1" fmla="*/ 0 w 4300118"/>
              <a:gd name="connsiteY1" fmla="*/ 0 h 270267"/>
              <a:gd name="connsiteX2" fmla="*/ 262789 w 4300118"/>
              <a:gd name="connsiteY2" fmla="*/ 264116 h 270267"/>
              <a:gd name="connsiteX3" fmla="*/ 4300118 w 4300118"/>
              <a:gd name="connsiteY3" fmla="*/ 270267 h 270267"/>
            </a:gdLst>
            <a:ahLst/>
            <a:cxnLst>
              <a:cxn ang="0">
                <a:pos x="connsiteX0" y="connsiteY0"/>
              </a:cxn>
              <a:cxn ang="0">
                <a:pos x="connsiteX1" y="connsiteY1"/>
              </a:cxn>
              <a:cxn ang="0">
                <a:pos x="connsiteX2" y="connsiteY2"/>
              </a:cxn>
              <a:cxn ang="0">
                <a:pos x="connsiteX3" y="connsiteY3"/>
              </a:cxn>
            </a:cxnLst>
            <a:rect l="l" t="t" r="r" b="b"/>
            <a:pathLst>
              <a:path w="4300118" h="270267">
                <a:moveTo>
                  <a:pt x="4300118" y="6553"/>
                </a:moveTo>
                <a:lnTo>
                  <a:pt x="0" y="0"/>
                </a:lnTo>
                <a:lnTo>
                  <a:pt x="262789" y="264116"/>
                </a:lnTo>
                <a:lnTo>
                  <a:pt x="4300118" y="27026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37D3D5EA-C040-4FAF-BB2A-EA3CDCF18287}"/>
              </a:ext>
            </a:extLst>
          </p:cNvPr>
          <p:cNvSpPr/>
          <p:nvPr/>
        </p:nvSpPr>
        <p:spPr bwMode="auto">
          <a:xfrm rot="13508658" flipV="1">
            <a:off x="-153692" y="6148430"/>
            <a:ext cx="411225" cy="263928"/>
          </a:xfrm>
          <a:custGeom>
            <a:avLst/>
            <a:gdLst>
              <a:gd name="connsiteX0" fmla="*/ 411225 w 411225"/>
              <a:gd name="connsiteY0" fmla="*/ 626 h 263928"/>
              <a:gd name="connsiteX1" fmla="*/ 0 w 411225"/>
              <a:gd name="connsiteY1" fmla="*/ 0 h 263928"/>
              <a:gd name="connsiteX2" fmla="*/ 0 w 411225"/>
              <a:gd name="connsiteY2" fmla="*/ 263705 h 263928"/>
              <a:gd name="connsiteX3" fmla="*/ 146594 w 411225"/>
              <a:gd name="connsiteY3" fmla="*/ 263928 h 263928"/>
            </a:gdLst>
            <a:ahLst/>
            <a:cxnLst>
              <a:cxn ang="0">
                <a:pos x="connsiteX0" y="connsiteY0"/>
              </a:cxn>
              <a:cxn ang="0">
                <a:pos x="connsiteX1" y="connsiteY1"/>
              </a:cxn>
              <a:cxn ang="0">
                <a:pos x="connsiteX2" y="connsiteY2"/>
              </a:cxn>
              <a:cxn ang="0">
                <a:pos x="connsiteX3" y="connsiteY3"/>
              </a:cxn>
            </a:cxnLst>
            <a:rect l="l" t="t" r="r" b="b"/>
            <a:pathLst>
              <a:path w="411225" h="263928">
                <a:moveTo>
                  <a:pt x="411225" y="626"/>
                </a:moveTo>
                <a:lnTo>
                  <a:pt x="0" y="0"/>
                </a:lnTo>
                <a:lnTo>
                  <a:pt x="0" y="263705"/>
                </a:lnTo>
                <a:lnTo>
                  <a:pt x="146594" y="26392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03" name="Freeform: Shape 402">
            <a:extLst>
              <a:ext uri="{FF2B5EF4-FFF2-40B4-BE49-F238E27FC236}">
                <a16:creationId xmlns:a16="http://schemas.microsoft.com/office/drawing/2014/main" id="{642C13B6-B08E-4AC8-BF2D-7404D15D3F7F}"/>
              </a:ext>
            </a:extLst>
          </p:cNvPr>
          <p:cNvSpPr/>
          <p:nvPr/>
        </p:nvSpPr>
        <p:spPr bwMode="auto">
          <a:xfrm rot="13508658" flipV="1">
            <a:off x="7733257" y="2753848"/>
            <a:ext cx="277890" cy="4301431"/>
          </a:xfrm>
          <a:custGeom>
            <a:avLst/>
            <a:gdLst>
              <a:gd name="connsiteX0" fmla="*/ 277890 w 277890"/>
              <a:gd name="connsiteY0" fmla="*/ 264112 h 4301431"/>
              <a:gd name="connsiteX1" fmla="*/ 15105 w 277890"/>
              <a:gd name="connsiteY1" fmla="*/ 0 h 4301431"/>
              <a:gd name="connsiteX2" fmla="*/ 0 w 277890"/>
              <a:gd name="connsiteY2" fmla="*/ 4300103 h 4301431"/>
              <a:gd name="connsiteX3" fmla="*/ 263705 w 277890"/>
              <a:gd name="connsiteY3" fmla="*/ 4301431 h 4301431"/>
            </a:gdLst>
            <a:ahLst/>
            <a:cxnLst>
              <a:cxn ang="0">
                <a:pos x="connsiteX0" y="connsiteY0"/>
              </a:cxn>
              <a:cxn ang="0">
                <a:pos x="connsiteX1" y="connsiteY1"/>
              </a:cxn>
              <a:cxn ang="0">
                <a:pos x="connsiteX2" y="connsiteY2"/>
              </a:cxn>
              <a:cxn ang="0">
                <a:pos x="connsiteX3" y="connsiteY3"/>
              </a:cxn>
            </a:cxnLst>
            <a:rect l="l" t="t" r="r" b="b"/>
            <a:pathLst>
              <a:path w="277890" h="4301431">
                <a:moveTo>
                  <a:pt x="277890" y="264112"/>
                </a:moveTo>
                <a:lnTo>
                  <a:pt x="15105" y="0"/>
                </a:lnTo>
                <a:lnTo>
                  <a:pt x="0" y="4300103"/>
                </a:lnTo>
                <a:lnTo>
                  <a:pt x="263705" y="4301431"/>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11DA25BC-4EF7-440A-B923-68C0E6BA28E4}"/>
              </a:ext>
            </a:extLst>
          </p:cNvPr>
          <p:cNvSpPr/>
          <p:nvPr/>
        </p:nvSpPr>
        <p:spPr bwMode="auto">
          <a:xfrm rot="13508658" flipV="1">
            <a:off x="167348" y="6589039"/>
            <a:ext cx="648796" cy="264695"/>
          </a:xfrm>
          <a:custGeom>
            <a:avLst/>
            <a:gdLst>
              <a:gd name="connsiteX0" fmla="*/ 648796 w 648796"/>
              <a:gd name="connsiteY0" fmla="*/ 988 h 264695"/>
              <a:gd name="connsiteX1" fmla="*/ 0 w 648796"/>
              <a:gd name="connsiteY1" fmla="*/ 0 h 264695"/>
              <a:gd name="connsiteX2" fmla="*/ 262780 w 648796"/>
              <a:gd name="connsiteY2" fmla="*/ 264107 h 264695"/>
              <a:gd name="connsiteX3" fmla="*/ 648796 w 648796"/>
              <a:gd name="connsiteY3" fmla="*/ 264695 h 264695"/>
            </a:gdLst>
            <a:ahLst/>
            <a:cxnLst>
              <a:cxn ang="0">
                <a:pos x="connsiteX0" y="connsiteY0"/>
              </a:cxn>
              <a:cxn ang="0">
                <a:pos x="connsiteX1" y="connsiteY1"/>
              </a:cxn>
              <a:cxn ang="0">
                <a:pos x="connsiteX2" y="connsiteY2"/>
              </a:cxn>
              <a:cxn ang="0">
                <a:pos x="connsiteX3" y="connsiteY3"/>
              </a:cxn>
            </a:cxnLst>
            <a:rect l="l" t="t" r="r" b="b"/>
            <a:pathLst>
              <a:path w="648796" h="264695">
                <a:moveTo>
                  <a:pt x="648796" y="988"/>
                </a:moveTo>
                <a:lnTo>
                  <a:pt x="0" y="0"/>
                </a:lnTo>
                <a:lnTo>
                  <a:pt x="262780" y="264107"/>
                </a:lnTo>
                <a:lnTo>
                  <a:pt x="648796" y="264695"/>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1EB0B84F-713E-44D5-87F5-FDD8F9A5DA93}"/>
              </a:ext>
            </a:extLst>
          </p:cNvPr>
          <p:cNvSpPr/>
          <p:nvPr/>
        </p:nvSpPr>
        <p:spPr bwMode="auto">
          <a:xfrm rot="13508658" flipV="1">
            <a:off x="5925482" y="6396002"/>
            <a:ext cx="265055" cy="650116"/>
          </a:xfrm>
          <a:custGeom>
            <a:avLst/>
            <a:gdLst>
              <a:gd name="connsiteX0" fmla="*/ 265055 w 265055"/>
              <a:gd name="connsiteY0" fmla="*/ 1328 h 650116"/>
              <a:gd name="connsiteX1" fmla="*/ 1356 w 265055"/>
              <a:gd name="connsiteY1" fmla="*/ 0 h 650116"/>
              <a:gd name="connsiteX2" fmla="*/ 0 w 265055"/>
              <a:gd name="connsiteY2" fmla="*/ 386013 h 650116"/>
              <a:gd name="connsiteX3" fmla="*/ 262775 w 265055"/>
              <a:gd name="connsiteY3" fmla="*/ 650116 h 650116"/>
            </a:gdLst>
            <a:ahLst/>
            <a:cxnLst>
              <a:cxn ang="0">
                <a:pos x="connsiteX0" y="connsiteY0"/>
              </a:cxn>
              <a:cxn ang="0">
                <a:pos x="connsiteX1" y="connsiteY1"/>
              </a:cxn>
              <a:cxn ang="0">
                <a:pos x="connsiteX2" y="connsiteY2"/>
              </a:cxn>
              <a:cxn ang="0">
                <a:pos x="connsiteX3" y="connsiteY3"/>
              </a:cxn>
            </a:cxnLst>
            <a:rect l="l" t="t" r="r" b="b"/>
            <a:pathLst>
              <a:path w="265055" h="650116">
                <a:moveTo>
                  <a:pt x="265055" y="1328"/>
                </a:moveTo>
                <a:lnTo>
                  <a:pt x="1356" y="0"/>
                </a:lnTo>
                <a:lnTo>
                  <a:pt x="0" y="386013"/>
                </a:lnTo>
                <a:lnTo>
                  <a:pt x="262775" y="650116"/>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cxnSp>
        <p:nvCxnSpPr>
          <p:cNvPr id="471" name="Straight Connector 470">
            <a:extLst>
              <a:ext uri="{FF2B5EF4-FFF2-40B4-BE49-F238E27FC236}">
                <a16:creationId xmlns:a16="http://schemas.microsoft.com/office/drawing/2014/main" id="{44ABE0F7-26B4-48FC-A669-EA2EBE29B4EC}"/>
              </a:ext>
            </a:extLst>
          </p:cNvPr>
          <p:cNvCxnSpPr>
            <a:cxnSpLocks/>
            <a:stCxn id="493" idx="1"/>
            <a:endCxn id="511" idx="2"/>
          </p:cNvCxnSpPr>
          <p:nvPr userDrawn="1"/>
        </p:nvCxnSpPr>
        <p:spPr>
          <a:xfrm flipV="1">
            <a:off x="9801695" y="3775182"/>
            <a:ext cx="1948613" cy="2050689"/>
          </a:xfrm>
          <a:prstGeom prst="line">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0F2D3CD5-1FFB-4B35-9D57-2154A7A9199C}"/>
              </a:ext>
            </a:extLst>
          </p:cNvPr>
          <p:cNvCxnSpPr>
            <a:cxnSpLocks/>
            <a:stCxn id="507" idx="0"/>
            <a:endCxn id="441" idx="2"/>
          </p:cNvCxnSpPr>
          <p:nvPr userDrawn="1"/>
        </p:nvCxnSpPr>
        <p:spPr>
          <a:xfrm flipH="1" flipV="1">
            <a:off x="10791482" y="2635546"/>
            <a:ext cx="957019" cy="967576"/>
          </a:xfrm>
          <a:prstGeom prst="line">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4" name="Group 443">
            <a:extLst>
              <a:ext uri="{FF2B5EF4-FFF2-40B4-BE49-F238E27FC236}">
                <a16:creationId xmlns:a16="http://schemas.microsoft.com/office/drawing/2014/main" id="{9CC50CB9-0335-4256-90DE-97F2E89AEB4E}"/>
              </a:ext>
            </a:extLst>
          </p:cNvPr>
          <p:cNvGrpSpPr/>
          <p:nvPr userDrawn="1"/>
        </p:nvGrpSpPr>
        <p:grpSpPr>
          <a:xfrm flipH="1">
            <a:off x="10718126" y="4329226"/>
            <a:ext cx="512892" cy="513600"/>
            <a:chOff x="1004335" y="2859036"/>
            <a:chExt cx="512892" cy="513600"/>
          </a:xfrm>
        </p:grpSpPr>
        <p:grpSp>
          <p:nvGrpSpPr>
            <p:cNvPr id="445" name="Group 444">
              <a:extLst>
                <a:ext uri="{FF2B5EF4-FFF2-40B4-BE49-F238E27FC236}">
                  <a16:creationId xmlns:a16="http://schemas.microsoft.com/office/drawing/2014/main" id="{95B8BB58-20E1-4395-B0F5-B411A80BE4E0}"/>
                </a:ext>
              </a:extLst>
            </p:cNvPr>
            <p:cNvGrpSpPr/>
            <p:nvPr/>
          </p:nvGrpSpPr>
          <p:grpSpPr>
            <a:xfrm>
              <a:off x="1004335" y="2859036"/>
              <a:ext cx="512892" cy="513600"/>
              <a:chOff x="7537384" y="2046970"/>
              <a:chExt cx="2099092" cy="2101994"/>
            </a:xfrm>
            <a:solidFill>
              <a:schemeClr val="accent2"/>
            </a:solidFill>
          </p:grpSpPr>
          <p:sp>
            <p:nvSpPr>
              <p:cNvPr id="447" name="Freeform: Shape 446">
                <a:extLst>
                  <a:ext uri="{FF2B5EF4-FFF2-40B4-BE49-F238E27FC236}">
                    <a16:creationId xmlns:a16="http://schemas.microsoft.com/office/drawing/2014/main" id="{19AAE1DE-D1FF-4C4B-B6BA-7425DD4793C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8" name="Freeform: Shape 447">
                <a:extLst>
                  <a:ext uri="{FF2B5EF4-FFF2-40B4-BE49-F238E27FC236}">
                    <a16:creationId xmlns:a16="http://schemas.microsoft.com/office/drawing/2014/main" id="{DF940868-D481-48AF-8E4A-B415A1A42511}"/>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9" name="Freeform: Shape 448">
                <a:extLst>
                  <a:ext uri="{FF2B5EF4-FFF2-40B4-BE49-F238E27FC236}">
                    <a16:creationId xmlns:a16="http://schemas.microsoft.com/office/drawing/2014/main" id="{7980C876-2966-4180-8F0B-8DBCEF0D1AB1}"/>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0" name="Freeform: Shape 449">
                <a:extLst>
                  <a:ext uri="{FF2B5EF4-FFF2-40B4-BE49-F238E27FC236}">
                    <a16:creationId xmlns:a16="http://schemas.microsoft.com/office/drawing/2014/main" id="{E3AE8442-F70E-48A9-8C96-2FB77B2D5EE1}"/>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1" name="Freeform: Shape 450">
                <a:extLst>
                  <a:ext uri="{FF2B5EF4-FFF2-40B4-BE49-F238E27FC236}">
                    <a16:creationId xmlns:a16="http://schemas.microsoft.com/office/drawing/2014/main" id="{02D01267-34E1-473C-91CA-E6EDCDAF5772}"/>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2" name="Freeform: Shape 451">
                <a:extLst>
                  <a:ext uri="{FF2B5EF4-FFF2-40B4-BE49-F238E27FC236}">
                    <a16:creationId xmlns:a16="http://schemas.microsoft.com/office/drawing/2014/main" id="{ABA2C0A4-66D0-44D6-9A83-7D8DA4C26BE3}"/>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3" name="Freeform: Shape 452">
                <a:extLst>
                  <a:ext uri="{FF2B5EF4-FFF2-40B4-BE49-F238E27FC236}">
                    <a16:creationId xmlns:a16="http://schemas.microsoft.com/office/drawing/2014/main" id="{CBAE5C51-EE27-405C-BE06-4806606F424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4" name="Freeform: Shape 453">
                <a:extLst>
                  <a:ext uri="{FF2B5EF4-FFF2-40B4-BE49-F238E27FC236}">
                    <a16:creationId xmlns:a16="http://schemas.microsoft.com/office/drawing/2014/main" id="{5989ABF3-9507-40DE-B11C-A362781F84FC}"/>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46" name="Diamond 445">
              <a:extLst>
                <a:ext uri="{FF2B5EF4-FFF2-40B4-BE49-F238E27FC236}">
                  <a16:creationId xmlns:a16="http://schemas.microsoft.com/office/drawing/2014/main" id="{50012B3B-752F-4C8A-85ED-D52E4B249CE7}"/>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89" name="Group 488">
            <a:extLst>
              <a:ext uri="{FF2B5EF4-FFF2-40B4-BE49-F238E27FC236}">
                <a16:creationId xmlns:a16="http://schemas.microsoft.com/office/drawing/2014/main" id="{679E5F2C-B6F9-431D-BC89-E0A1C908C8E9}"/>
              </a:ext>
            </a:extLst>
          </p:cNvPr>
          <p:cNvGrpSpPr/>
          <p:nvPr userDrawn="1"/>
        </p:nvGrpSpPr>
        <p:grpSpPr>
          <a:xfrm>
            <a:off x="9569386" y="5765855"/>
            <a:ext cx="293497" cy="293902"/>
            <a:chOff x="1583457" y="2115277"/>
            <a:chExt cx="293497" cy="293902"/>
          </a:xfrm>
        </p:grpSpPr>
        <p:grpSp>
          <p:nvGrpSpPr>
            <p:cNvPr id="490" name="Group 489">
              <a:extLst>
                <a:ext uri="{FF2B5EF4-FFF2-40B4-BE49-F238E27FC236}">
                  <a16:creationId xmlns:a16="http://schemas.microsoft.com/office/drawing/2014/main" id="{BECE2FFB-50F9-4E58-9621-3190C66F2662}"/>
                </a:ext>
              </a:extLst>
            </p:cNvPr>
            <p:cNvGrpSpPr/>
            <p:nvPr/>
          </p:nvGrpSpPr>
          <p:grpSpPr>
            <a:xfrm>
              <a:off x="1583457" y="2115277"/>
              <a:ext cx="293497" cy="293902"/>
              <a:chOff x="7537384" y="2046970"/>
              <a:chExt cx="2099092" cy="2101994"/>
            </a:xfrm>
            <a:solidFill>
              <a:schemeClr val="bg1">
                <a:lumMod val="85000"/>
              </a:schemeClr>
            </a:solidFill>
          </p:grpSpPr>
          <p:sp>
            <p:nvSpPr>
              <p:cNvPr id="492" name="Freeform: Shape 491">
                <a:extLst>
                  <a:ext uri="{FF2B5EF4-FFF2-40B4-BE49-F238E27FC236}">
                    <a16:creationId xmlns:a16="http://schemas.microsoft.com/office/drawing/2014/main" id="{8C8629FC-6B44-4675-82EC-B03547FF987E}"/>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3" name="Freeform: Shape 492">
                <a:extLst>
                  <a:ext uri="{FF2B5EF4-FFF2-40B4-BE49-F238E27FC236}">
                    <a16:creationId xmlns:a16="http://schemas.microsoft.com/office/drawing/2014/main" id="{6FF2B803-3247-45FB-9137-2262832E45A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4" name="Freeform: Shape 493">
                <a:extLst>
                  <a:ext uri="{FF2B5EF4-FFF2-40B4-BE49-F238E27FC236}">
                    <a16:creationId xmlns:a16="http://schemas.microsoft.com/office/drawing/2014/main" id="{20BB40D3-7591-4C81-B01A-B6CCEB84C2FA}"/>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5" name="Freeform: Shape 494">
                <a:extLst>
                  <a:ext uri="{FF2B5EF4-FFF2-40B4-BE49-F238E27FC236}">
                    <a16:creationId xmlns:a16="http://schemas.microsoft.com/office/drawing/2014/main" id="{4425D7F2-7432-48E6-905F-36400ACEB053}"/>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Shape 495">
                <a:extLst>
                  <a:ext uri="{FF2B5EF4-FFF2-40B4-BE49-F238E27FC236}">
                    <a16:creationId xmlns:a16="http://schemas.microsoft.com/office/drawing/2014/main" id="{93D7EEF9-44DD-44B7-A7BA-1C3644EB7489}"/>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7" name="Freeform: Shape 496">
                <a:extLst>
                  <a:ext uri="{FF2B5EF4-FFF2-40B4-BE49-F238E27FC236}">
                    <a16:creationId xmlns:a16="http://schemas.microsoft.com/office/drawing/2014/main" id="{53635735-B816-4817-8B48-906CCABFC4F2}"/>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8" name="Freeform: Shape 497">
                <a:extLst>
                  <a:ext uri="{FF2B5EF4-FFF2-40B4-BE49-F238E27FC236}">
                    <a16:creationId xmlns:a16="http://schemas.microsoft.com/office/drawing/2014/main" id="{619F7C78-DE9F-48BB-B736-BA39D27F424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9" name="Freeform: Shape 498">
                <a:extLst>
                  <a:ext uri="{FF2B5EF4-FFF2-40B4-BE49-F238E27FC236}">
                    <a16:creationId xmlns:a16="http://schemas.microsoft.com/office/drawing/2014/main" id="{3C0F75F7-D7B1-449A-9B8C-056DB1078F4E}"/>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91" name="Diamond 490">
              <a:extLst>
                <a:ext uri="{FF2B5EF4-FFF2-40B4-BE49-F238E27FC236}">
                  <a16:creationId xmlns:a16="http://schemas.microsoft.com/office/drawing/2014/main" id="{762FB5C8-E9DC-40F0-83EF-1A890D439FDC}"/>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33" name="Group 432">
            <a:extLst>
              <a:ext uri="{FF2B5EF4-FFF2-40B4-BE49-F238E27FC236}">
                <a16:creationId xmlns:a16="http://schemas.microsoft.com/office/drawing/2014/main" id="{E265CECE-2C45-462B-A991-4E972E2B8DE4}"/>
              </a:ext>
            </a:extLst>
          </p:cNvPr>
          <p:cNvGrpSpPr/>
          <p:nvPr userDrawn="1"/>
        </p:nvGrpSpPr>
        <p:grpSpPr>
          <a:xfrm>
            <a:off x="10557365" y="2403470"/>
            <a:ext cx="293497" cy="293902"/>
            <a:chOff x="1583457" y="2115277"/>
            <a:chExt cx="293497" cy="293902"/>
          </a:xfrm>
        </p:grpSpPr>
        <p:grpSp>
          <p:nvGrpSpPr>
            <p:cNvPr id="434" name="Group 433">
              <a:extLst>
                <a:ext uri="{FF2B5EF4-FFF2-40B4-BE49-F238E27FC236}">
                  <a16:creationId xmlns:a16="http://schemas.microsoft.com/office/drawing/2014/main" id="{FD8A7D4F-F546-41E7-A078-82CBD5D79B86}"/>
                </a:ext>
              </a:extLst>
            </p:cNvPr>
            <p:cNvGrpSpPr/>
            <p:nvPr/>
          </p:nvGrpSpPr>
          <p:grpSpPr>
            <a:xfrm>
              <a:off x="1583457" y="2115277"/>
              <a:ext cx="293497" cy="293902"/>
              <a:chOff x="7537384" y="2046970"/>
              <a:chExt cx="2099092" cy="2101994"/>
            </a:xfrm>
            <a:solidFill>
              <a:schemeClr val="bg1">
                <a:lumMod val="85000"/>
              </a:schemeClr>
            </a:solidFill>
          </p:grpSpPr>
          <p:sp>
            <p:nvSpPr>
              <p:cNvPr id="436" name="Freeform: Shape 435">
                <a:extLst>
                  <a:ext uri="{FF2B5EF4-FFF2-40B4-BE49-F238E27FC236}">
                    <a16:creationId xmlns:a16="http://schemas.microsoft.com/office/drawing/2014/main" id="{DA2BCD5E-E78B-45C9-B2D3-C8B40065AD25}"/>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7" name="Freeform: Shape 436">
                <a:extLst>
                  <a:ext uri="{FF2B5EF4-FFF2-40B4-BE49-F238E27FC236}">
                    <a16:creationId xmlns:a16="http://schemas.microsoft.com/office/drawing/2014/main" id="{31691326-C965-46C1-A8C7-76A94230A64B}"/>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8" name="Freeform: Shape 437">
                <a:extLst>
                  <a:ext uri="{FF2B5EF4-FFF2-40B4-BE49-F238E27FC236}">
                    <a16:creationId xmlns:a16="http://schemas.microsoft.com/office/drawing/2014/main" id="{662BF8F4-F42A-4F04-A97A-180249BFAF40}"/>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9" name="Freeform: Shape 438">
                <a:extLst>
                  <a:ext uri="{FF2B5EF4-FFF2-40B4-BE49-F238E27FC236}">
                    <a16:creationId xmlns:a16="http://schemas.microsoft.com/office/drawing/2014/main" id="{B07B6D26-69CA-45FE-804F-D1D9438DF77D}"/>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0" name="Freeform: Shape 439">
                <a:extLst>
                  <a:ext uri="{FF2B5EF4-FFF2-40B4-BE49-F238E27FC236}">
                    <a16:creationId xmlns:a16="http://schemas.microsoft.com/office/drawing/2014/main" id="{BCC37A7C-FFAD-4E26-A41A-C43E9A574488}"/>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1" name="Freeform: Shape 440">
                <a:extLst>
                  <a:ext uri="{FF2B5EF4-FFF2-40B4-BE49-F238E27FC236}">
                    <a16:creationId xmlns:a16="http://schemas.microsoft.com/office/drawing/2014/main" id="{3B353719-2990-449F-A782-CDF6DFC97053}"/>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2" name="Freeform: Shape 441">
                <a:extLst>
                  <a:ext uri="{FF2B5EF4-FFF2-40B4-BE49-F238E27FC236}">
                    <a16:creationId xmlns:a16="http://schemas.microsoft.com/office/drawing/2014/main" id="{3AB59082-86B8-4D4E-9A32-0F678416143B}"/>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3" name="Freeform: Shape 442">
                <a:extLst>
                  <a:ext uri="{FF2B5EF4-FFF2-40B4-BE49-F238E27FC236}">
                    <a16:creationId xmlns:a16="http://schemas.microsoft.com/office/drawing/2014/main" id="{8C45D9D2-869F-4DF9-B129-52FE920EE86B}"/>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35" name="Diamond 434">
              <a:extLst>
                <a:ext uri="{FF2B5EF4-FFF2-40B4-BE49-F238E27FC236}">
                  <a16:creationId xmlns:a16="http://schemas.microsoft.com/office/drawing/2014/main" id="{715905FF-3AD5-4BC1-B663-D76A5B2F4F45}"/>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02" name="Group 501">
            <a:extLst>
              <a:ext uri="{FF2B5EF4-FFF2-40B4-BE49-F238E27FC236}">
                <a16:creationId xmlns:a16="http://schemas.microsoft.com/office/drawing/2014/main" id="{B83FDE47-447B-4433-97C3-AB41EC81E590}"/>
              </a:ext>
            </a:extLst>
          </p:cNvPr>
          <p:cNvGrpSpPr/>
          <p:nvPr userDrawn="1"/>
        </p:nvGrpSpPr>
        <p:grpSpPr>
          <a:xfrm>
            <a:off x="11689121" y="3541296"/>
            <a:ext cx="293497" cy="293902"/>
            <a:chOff x="1583457" y="2115277"/>
            <a:chExt cx="293497" cy="293902"/>
          </a:xfrm>
        </p:grpSpPr>
        <p:grpSp>
          <p:nvGrpSpPr>
            <p:cNvPr id="503" name="Group 502">
              <a:extLst>
                <a:ext uri="{FF2B5EF4-FFF2-40B4-BE49-F238E27FC236}">
                  <a16:creationId xmlns:a16="http://schemas.microsoft.com/office/drawing/2014/main" id="{D7554F46-6DAE-4E61-BD54-742ECEB391B4}"/>
                </a:ext>
              </a:extLst>
            </p:cNvPr>
            <p:cNvGrpSpPr/>
            <p:nvPr/>
          </p:nvGrpSpPr>
          <p:grpSpPr>
            <a:xfrm>
              <a:off x="1583457" y="2115277"/>
              <a:ext cx="293497" cy="293902"/>
              <a:chOff x="7537384" y="2046970"/>
              <a:chExt cx="2099092" cy="2101994"/>
            </a:xfrm>
            <a:solidFill>
              <a:schemeClr val="bg1">
                <a:lumMod val="85000"/>
              </a:schemeClr>
            </a:solidFill>
          </p:grpSpPr>
          <p:sp>
            <p:nvSpPr>
              <p:cNvPr id="505" name="Freeform: Shape 504">
                <a:extLst>
                  <a:ext uri="{FF2B5EF4-FFF2-40B4-BE49-F238E27FC236}">
                    <a16:creationId xmlns:a16="http://schemas.microsoft.com/office/drawing/2014/main" id="{B082B859-72BB-4F3F-84A4-E7A13ADF4F0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6" name="Freeform: Shape 505">
                <a:extLst>
                  <a:ext uri="{FF2B5EF4-FFF2-40B4-BE49-F238E27FC236}">
                    <a16:creationId xmlns:a16="http://schemas.microsoft.com/office/drawing/2014/main" id="{A625F3A1-7B60-48FA-8851-A75C2DE491DE}"/>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7" name="Freeform: Shape 506">
                <a:extLst>
                  <a:ext uri="{FF2B5EF4-FFF2-40B4-BE49-F238E27FC236}">
                    <a16:creationId xmlns:a16="http://schemas.microsoft.com/office/drawing/2014/main" id="{78BB0193-08ED-40E7-AA38-F212BB8764A5}"/>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8" name="Freeform: Shape 507">
                <a:extLst>
                  <a:ext uri="{FF2B5EF4-FFF2-40B4-BE49-F238E27FC236}">
                    <a16:creationId xmlns:a16="http://schemas.microsoft.com/office/drawing/2014/main" id="{893D36C2-12EF-47B2-93C1-F967F43CF94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Shape 508">
                <a:extLst>
                  <a:ext uri="{FF2B5EF4-FFF2-40B4-BE49-F238E27FC236}">
                    <a16:creationId xmlns:a16="http://schemas.microsoft.com/office/drawing/2014/main" id="{8EA1517E-370B-4F15-A2A7-F144DD38E8E8}"/>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0" name="Freeform: Shape 509">
                <a:extLst>
                  <a:ext uri="{FF2B5EF4-FFF2-40B4-BE49-F238E27FC236}">
                    <a16:creationId xmlns:a16="http://schemas.microsoft.com/office/drawing/2014/main" id="{EEF916B6-F89E-4E86-81D6-3FA1CDAD192E}"/>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1" name="Freeform: Shape 510">
                <a:extLst>
                  <a:ext uri="{FF2B5EF4-FFF2-40B4-BE49-F238E27FC236}">
                    <a16:creationId xmlns:a16="http://schemas.microsoft.com/office/drawing/2014/main" id="{7CF992E8-739A-44FD-A01F-5BE873DA9A45}"/>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Shape 511">
                <a:extLst>
                  <a:ext uri="{FF2B5EF4-FFF2-40B4-BE49-F238E27FC236}">
                    <a16:creationId xmlns:a16="http://schemas.microsoft.com/office/drawing/2014/main" id="{441DECBA-1FF2-4A15-9273-A672B1EA32B3}"/>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04" name="Diamond 503">
              <a:extLst>
                <a:ext uri="{FF2B5EF4-FFF2-40B4-BE49-F238E27FC236}">
                  <a16:creationId xmlns:a16="http://schemas.microsoft.com/office/drawing/2014/main" id="{AD34E38D-D7D4-4D33-9338-58D52D92188C}"/>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56361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664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ver page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258638"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1354842" y="4246623"/>
            <a:ext cx="4752526" cy="1107996"/>
          </a:xfrm>
        </p:spPr>
        <p:txBody>
          <a:bodyPr wrap="square"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userDrawn="1">
            <p:ph type="body" sz="quarter" idx="12" hasCustomPrompt="1"/>
          </p:nvPr>
        </p:nvSpPr>
        <p:spPr>
          <a:xfrm>
            <a:off x="1354842" y="5572666"/>
            <a:ext cx="4748759"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grpSp>
        <p:nvGrpSpPr>
          <p:cNvPr id="625" name="Group 624">
            <a:extLst>
              <a:ext uri="{FF2B5EF4-FFF2-40B4-BE49-F238E27FC236}">
                <a16:creationId xmlns:a16="http://schemas.microsoft.com/office/drawing/2014/main" id="{8B5E3FAA-922B-44C4-806C-E383CF6ED7C8}"/>
              </a:ext>
            </a:extLst>
          </p:cNvPr>
          <p:cNvGrpSpPr/>
          <p:nvPr userDrawn="1"/>
        </p:nvGrpSpPr>
        <p:grpSpPr>
          <a:xfrm>
            <a:off x="-2" y="-2525213"/>
            <a:ext cx="16224739" cy="9809933"/>
            <a:chOff x="-1" y="-234723"/>
            <a:chExt cx="12255131" cy="7229248"/>
          </a:xfrm>
        </p:grpSpPr>
        <p:grpSp>
          <p:nvGrpSpPr>
            <p:cNvPr id="626" name="Group 625">
              <a:extLst>
                <a:ext uri="{FF2B5EF4-FFF2-40B4-BE49-F238E27FC236}">
                  <a16:creationId xmlns:a16="http://schemas.microsoft.com/office/drawing/2014/main" id="{8E33EA5E-DA8E-4F1C-BF58-3F1DC6F233F3}"/>
                </a:ext>
              </a:extLst>
            </p:cNvPr>
            <p:cNvGrpSpPr/>
            <p:nvPr userDrawn="1"/>
          </p:nvGrpSpPr>
          <p:grpSpPr>
            <a:xfrm rot="5400000">
              <a:off x="1867032" y="-1867032"/>
              <a:ext cx="6994524" cy="10728589"/>
              <a:chOff x="98986" y="1109772"/>
              <a:chExt cx="8934716" cy="5755679"/>
            </a:xfrm>
          </p:grpSpPr>
          <p:cxnSp>
            <p:nvCxnSpPr>
              <p:cNvPr id="661" name="Straight Connector 660">
                <a:extLst>
                  <a:ext uri="{FF2B5EF4-FFF2-40B4-BE49-F238E27FC236}">
                    <a16:creationId xmlns:a16="http://schemas.microsoft.com/office/drawing/2014/main" id="{8E08A0D2-D5D3-42C0-8A6E-A34C75CE3187}"/>
                  </a:ext>
                </a:extLst>
              </p:cNvPr>
              <p:cNvCxnSpPr/>
              <p:nvPr/>
            </p:nvCxnSpPr>
            <p:spPr>
              <a:xfrm flipH="1">
                <a:off x="98988" y="1109771"/>
                <a:ext cx="7560089" cy="57556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F0612FB6-A64A-4BFA-9164-E7E05965BF2B}"/>
                  </a:ext>
                </a:extLst>
              </p:cNvPr>
              <p:cNvCxnSpPr>
                <a:cxnSpLocks/>
              </p:cNvCxnSpPr>
              <p:nvPr/>
            </p:nvCxnSpPr>
            <p:spPr>
              <a:xfrm rot="16200000" flipH="1">
                <a:off x="4589214" y="2420759"/>
                <a:ext cx="127038" cy="876194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B3A967F9-4C57-466D-B64F-A60D44242184}"/>
                  </a:ext>
                </a:extLst>
              </p:cNvPr>
              <p:cNvCxnSpPr>
                <a:cxnSpLocks/>
              </p:cNvCxnSpPr>
              <p:nvPr/>
            </p:nvCxnSpPr>
            <p:spPr>
              <a:xfrm rot="16200000" flipH="1">
                <a:off x="4476662" y="2587413"/>
                <a:ext cx="299244" cy="82564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FD49E1E9-D843-4665-80F7-A60BE94401CF}"/>
                  </a:ext>
                </a:extLst>
              </p:cNvPr>
              <p:cNvCxnSpPr>
                <a:cxnSpLocks/>
              </p:cNvCxnSpPr>
              <p:nvPr/>
            </p:nvCxnSpPr>
            <p:spPr>
              <a:xfrm rot="16200000" flipH="1">
                <a:off x="4360701" y="2750663"/>
                <a:ext cx="478263" cy="775091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E88C6E72-5A3E-42AE-82AA-D0702F1C2413}"/>
                  </a:ext>
                </a:extLst>
              </p:cNvPr>
              <p:cNvCxnSpPr>
                <a:cxnSpLocks/>
              </p:cNvCxnSpPr>
              <p:nvPr/>
            </p:nvCxnSpPr>
            <p:spPr>
              <a:xfrm rot="16200000" flipH="1">
                <a:off x="4250760" y="2919932"/>
                <a:ext cx="656600" cy="72340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EA1AED9B-B74F-450B-AF8B-3CCACD2697D0}"/>
                  </a:ext>
                </a:extLst>
              </p:cNvPr>
              <p:cNvCxnSpPr>
                <a:cxnSpLocks/>
              </p:cNvCxnSpPr>
              <p:nvPr/>
            </p:nvCxnSpPr>
            <p:spPr>
              <a:xfrm rot="16200000" flipH="1">
                <a:off x="4137665" y="3086048"/>
                <a:ext cx="824209" cy="67341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5EDCB7E8-FA5A-448C-B9CF-677E91899E28}"/>
                  </a:ext>
                </a:extLst>
              </p:cNvPr>
              <p:cNvCxnSpPr>
                <a:cxnSpLocks/>
              </p:cNvCxnSpPr>
              <p:nvPr/>
            </p:nvCxnSpPr>
            <p:spPr>
              <a:xfrm rot="16200000" flipH="1">
                <a:off x="4024670" y="3252261"/>
                <a:ext cx="1001354" cy="622462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718D7ADC-D169-45CD-8F5E-37668FE233F0}"/>
                  </a:ext>
                </a:extLst>
              </p:cNvPr>
              <p:cNvCxnSpPr>
                <a:cxnSpLocks/>
              </p:cNvCxnSpPr>
              <p:nvPr/>
            </p:nvCxnSpPr>
            <p:spPr>
              <a:xfrm rot="16200000" flipH="1">
                <a:off x="3911836" y="3418638"/>
                <a:ext cx="1171688" cy="572153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3F8E48F6-3A17-4BB6-8D65-83057A0A0340}"/>
                  </a:ext>
                </a:extLst>
              </p:cNvPr>
              <p:cNvCxnSpPr>
                <a:cxnSpLocks/>
              </p:cNvCxnSpPr>
              <p:nvPr/>
            </p:nvCxnSpPr>
            <p:spPr>
              <a:xfrm rot="16200000" flipH="1">
                <a:off x="3801046" y="3587058"/>
                <a:ext cx="1337932" cy="521845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080151D8-AE3E-45D6-837B-2CBBF4183731}"/>
                  </a:ext>
                </a:extLst>
              </p:cNvPr>
              <p:cNvCxnSpPr>
                <a:cxnSpLocks/>
              </p:cNvCxnSpPr>
              <p:nvPr/>
            </p:nvCxnSpPr>
            <p:spPr>
              <a:xfrm rot="16200000" flipH="1">
                <a:off x="3665706" y="3771528"/>
                <a:ext cx="1519367" cy="46684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CBACBCF1-B2FC-46E4-B232-092020A25BE2}"/>
                  </a:ext>
                </a:extLst>
              </p:cNvPr>
              <p:cNvCxnSpPr>
                <a:cxnSpLocks/>
              </p:cNvCxnSpPr>
              <p:nvPr/>
            </p:nvCxnSpPr>
            <p:spPr>
              <a:xfrm rot="16200000" flipH="1">
                <a:off x="3574499" y="3918931"/>
                <a:ext cx="1704487" cy="418815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4B67D286-F914-48CF-8BA3-F5C57E5E5F3F}"/>
                  </a:ext>
                </a:extLst>
              </p:cNvPr>
              <p:cNvCxnSpPr>
                <a:cxnSpLocks/>
              </p:cNvCxnSpPr>
              <p:nvPr/>
            </p:nvCxnSpPr>
            <p:spPr>
              <a:xfrm rot="16200000" flipH="1">
                <a:off x="3460176" y="4083818"/>
                <a:ext cx="1866644" cy="3696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13FFB399-CF8D-4642-9277-1AF274154B62}"/>
                  </a:ext>
                </a:extLst>
              </p:cNvPr>
              <p:cNvCxnSpPr>
                <a:cxnSpLocks/>
              </p:cNvCxnSpPr>
              <p:nvPr/>
            </p:nvCxnSpPr>
            <p:spPr>
              <a:xfrm rot="16200000" flipH="1">
                <a:off x="3351106" y="4253958"/>
                <a:ext cx="2042428" cy="318015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7C46DEE3-7A8F-4F4E-BF95-EC56C23EF235}"/>
                  </a:ext>
                </a:extLst>
              </p:cNvPr>
              <p:cNvCxnSpPr>
                <a:cxnSpLocks/>
              </p:cNvCxnSpPr>
              <p:nvPr/>
            </p:nvCxnSpPr>
            <p:spPr>
              <a:xfrm rot="16200000" flipH="1">
                <a:off x="3235028" y="4417090"/>
                <a:ext cx="2212760" cy="268356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893DCAE7-7657-41B3-B4C4-3372BB231E69}"/>
                  </a:ext>
                </a:extLst>
              </p:cNvPr>
              <p:cNvCxnSpPr>
                <a:cxnSpLocks/>
              </p:cNvCxnSpPr>
              <p:nvPr/>
            </p:nvCxnSpPr>
            <p:spPr>
              <a:xfrm rot="16200000" flipH="1">
                <a:off x="3125698" y="4586970"/>
                <a:ext cx="2385818" cy="217074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B94CF748-BAD4-4250-BC45-4F258EECEB9D}"/>
                  </a:ext>
                </a:extLst>
              </p:cNvPr>
              <p:cNvCxnSpPr>
                <a:cxnSpLocks/>
              </p:cNvCxnSpPr>
              <p:nvPr/>
            </p:nvCxnSpPr>
            <p:spPr>
              <a:xfrm rot="16200000" flipH="1">
                <a:off x="3009745" y="4750228"/>
                <a:ext cx="2554788" cy="167525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19D8FE2B-EA11-4A48-B5BD-E8CB50C1DDA1}"/>
                  </a:ext>
                </a:extLst>
              </p:cNvPr>
              <p:cNvCxnSpPr>
                <a:cxnSpLocks/>
              </p:cNvCxnSpPr>
              <p:nvPr/>
            </p:nvCxnSpPr>
            <p:spPr>
              <a:xfrm rot="16200000" flipH="1">
                <a:off x="2900552" y="4920243"/>
                <a:ext cx="2731934" cy="11580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6B18969A-B289-4B9E-A4A1-8EB58B209392}"/>
                  </a:ext>
                </a:extLst>
              </p:cNvPr>
              <p:cNvCxnSpPr>
                <a:cxnSpLocks/>
              </p:cNvCxnSpPr>
              <p:nvPr/>
            </p:nvCxnSpPr>
            <p:spPr>
              <a:xfrm rot="16200000" flipH="1">
                <a:off x="2787712" y="5086817"/>
                <a:ext cx="2912006" cy="64526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3E88DBA9-0D1A-4381-A526-F2A69B41BEF1}"/>
                  </a:ext>
                </a:extLst>
              </p:cNvPr>
              <p:cNvCxnSpPr>
                <a:cxnSpLocks/>
              </p:cNvCxnSpPr>
              <p:nvPr/>
            </p:nvCxnSpPr>
            <p:spPr>
              <a:xfrm rot="16200000" flipH="1">
                <a:off x="2674039" y="5252150"/>
                <a:ext cx="3080775" cy="14542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2965F200-AC16-437F-AE85-C7F3BE7BA61A}"/>
                  </a:ext>
                </a:extLst>
              </p:cNvPr>
              <p:cNvCxnSpPr>
                <a:cxnSpLocks/>
              </p:cNvCxnSpPr>
              <p:nvPr/>
            </p:nvCxnSpPr>
            <p:spPr>
              <a:xfrm rot="16200000" flipH="1" flipV="1">
                <a:off x="2562260" y="5052998"/>
                <a:ext cx="3257921" cy="36658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11FDE633-4F0C-4026-B9AB-23A196CD40EF}"/>
                  </a:ext>
                </a:extLst>
              </p:cNvPr>
              <p:cNvCxnSpPr>
                <a:cxnSpLocks/>
              </p:cNvCxnSpPr>
              <p:nvPr/>
            </p:nvCxnSpPr>
            <p:spPr>
              <a:xfrm rot="16200000" flipH="1" flipV="1">
                <a:off x="2448183" y="4723323"/>
                <a:ext cx="3422462" cy="86139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6153E1D2-7E50-4F62-AD1A-7855310222C7}"/>
                  </a:ext>
                </a:extLst>
              </p:cNvPr>
              <p:cNvCxnSpPr>
                <a:cxnSpLocks/>
              </p:cNvCxnSpPr>
              <p:nvPr/>
            </p:nvCxnSpPr>
            <p:spPr>
              <a:xfrm rot="16200000" flipH="1" flipV="1">
                <a:off x="2336886" y="4384738"/>
                <a:ext cx="3593135" cy="136788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BBBF67B8-1FC8-4209-99FC-B9A7CC36FBCA}"/>
                  </a:ext>
                </a:extLst>
              </p:cNvPr>
              <p:cNvCxnSpPr>
                <a:cxnSpLocks/>
              </p:cNvCxnSpPr>
              <p:nvPr/>
            </p:nvCxnSpPr>
            <p:spPr>
              <a:xfrm rot="16200000" flipH="1" flipV="1">
                <a:off x="2223197" y="4047520"/>
                <a:ext cx="3764831" cy="18706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C00883F3-52C8-4AAF-8AD3-3F2199902B2D}"/>
                  </a:ext>
                </a:extLst>
              </p:cNvPr>
              <p:cNvCxnSpPr>
                <a:cxnSpLocks/>
              </p:cNvCxnSpPr>
              <p:nvPr/>
            </p:nvCxnSpPr>
            <p:spPr>
              <a:xfrm rot="16200000" flipH="1" flipV="1">
                <a:off x="2110963" y="3724054"/>
                <a:ext cx="3921320" cy="236107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10E1F5D7-BDFA-4D10-918C-A01868300466}"/>
                  </a:ext>
                </a:extLst>
              </p:cNvPr>
              <p:cNvCxnSpPr>
                <a:cxnSpLocks/>
              </p:cNvCxnSpPr>
              <p:nvPr/>
            </p:nvCxnSpPr>
            <p:spPr>
              <a:xfrm rot="16200000" flipH="1" flipV="1">
                <a:off x="1996923" y="3378114"/>
                <a:ext cx="4102091" cy="287218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B500781A-1C77-4E16-B15A-108CD4C57A0E}"/>
                  </a:ext>
                </a:extLst>
              </p:cNvPr>
              <p:cNvCxnSpPr>
                <a:cxnSpLocks/>
              </p:cNvCxnSpPr>
              <p:nvPr/>
            </p:nvCxnSpPr>
            <p:spPr>
              <a:xfrm rot="16200000" flipH="1" flipV="1">
                <a:off x="1887081" y="3035009"/>
                <a:ext cx="4275829" cy="338465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35DECB00-C65A-4E24-BBBC-972646526894}"/>
                  </a:ext>
                </a:extLst>
              </p:cNvPr>
              <p:cNvCxnSpPr>
                <a:cxnSpLocks/>
              </p:cNvCxnSpPr>
              <p:nvPr/>
            </p:nvCxnSpPr>
            <p:spPr>
              <a:xfrm rot="16200000" flipH="1" flipV="1">
                <a:off x="1774571" y="2681285"/>
                <a:ext cx="4462853" cy="390507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C86AA246-D52D-466B-8651-615A9EE8DE39}"/>
                  </a:ext>
                </a:extLst>
              </p:cNvPr>
              <p:cNvCxnSpPr>
                <a:cxnSpLocks/>
              </p:cNvCxnSpPr>
              <p:nvPr/>
            </p:nvCxnSpPr>
            <p:spPr>
              <a:xfrm rot="16200000" flipH="1" flipV="1">
                <a:off x="1659725" y="2357490"/>
                <a:ext cx="4622285" cy="439323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48C9DC4C-F8B7-4813-AE47-50EFD65D5242}"/>
                  </a:ext>
                </a:extLst>
              </p:cNvPr>
              <p:cNvCxnSpPr>
                <a:cxnSpLocks/>
              </p:cNvCxnSpPr>
              <p:nvPr/>
            </p:nvCxnSpPr>
            <p:spPr>
              <a:xfrm rot="16200000" flipH="1" flipV="1">
                <a:off x="1551139" y="2004266"/>
                <a:ext cx="4804883" cy="491708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2D5731BF-310F-44A9-BFC5-5696C2EEC00D}"/>
                  </a:ext>
                </a:extLst>
              </p:cNvPr>
              <p:cNvCxnSpPr>
                <a:cxnSpLocks/>
              </p:cNvCxnSpPr>
              <p:nvPr/>
            </p:nvCxnSpPr>
            <p:spPr>
              <a:xfrm rot="16200000" flipH="1" flipV="1">
                <a:off x="1447224" y="1608902"/>
                <a:ext cx="5024953" cy="548774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B4FAE20C-B3B8-4094-B050-3D4813E41F7C}"/>
                  </a:ext>
                </a:extLst>
              </p:cNvPr>
              <p:cNvCxnSpPr>
                <a:cxnSpLocks/>
              </p:cNvCxnSpPr>
              <p:nvPr/>
            </p:nvCxnSpPr>
            <p:spPr>
              <a:xfrm rot="16200000" flipH="1" flipV="1">
                <a:off x="1336186" y="1251661"/>
                <a:ext cx="5214022" cy="601315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1F994820-E2B5-4BC4-B530-E5345B007D5C}"/>
                  </a:ext>
                </a:extLst>
              </p:cNvPr>
              <p:cNvCxnSpPr>
                <a:cxnSpLocks/>
              </p:cNvCxnSpPr>
              <p:nvPr/>
            </p:nvCxnSpPr>
            <p:spPr>
              <a:xfrm rot="16200000" flipH="1" flipV="1">
                <a:off x="1227138" y="897539"/>
                <a:ext cx="5397981" cy="653744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5D75E0AC-6FDB-4156-9B91-D94328C5D4CA}"/>
                  </a:ext>
                </a:extLst>
              </p:cNvPr>
              <p:cNvCxnSpPr>
                <a:cxnSpLocks/>
              </p:cNvCxnSpPr>
              <p:nvPr/>
            </p:nvCxnSpPr>
            <p:spPr>
              <a:xfrm rot="16200000" flipH="1" flipV="1">
                <a:off x="1113503" y="555162"/>
                <a:ext cx="5574785" cy="704539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627" name="Group 626">
              <a:extLst>
                <a:ext uri="{FF2B5EF4-FFF2-40B4-BE49-F238E27FC236}">
                  <a16:creationId xmlns:a16="http://schemas.microsoft.com/office/drawing/2014/main" id="{85A153EA-775F-43D8-ABC4-8AC5591D27CA}"/>
                </a:ext>
              </a:extLst>
            </p:cNvPr>
            <p:cNvGrpSpPr/>
            <p:nvPr userDrawn="1"/>
          </p:nvGrpSpPr>
          <p:grpSpPr>
            <a:xfrm rot="5400000" flipH="1" flipV="1">
              <a:off x="3393575" y="-2101753"/>
              <a:ext cx="6994526" cy="10728585"/>
              <a:chOff x="98988" y="1109771"/>
              <a:chExt cx="8934717" cy="5755680"/>
            </a:xfrm>
          </p:grpSpPr>
          <p:cxnSp>
            <p:nvCxnSpPr>
              <p:cNvPr id="628" name="Straight Connector 627">
                <a:extLst>
                  <a:ext uri="{FF2B5EF4-FFF2-40B4-BE49-F238E27FC236}">
                    <a16:creationId xmlns:a16="http://schemas.microsoft.com/office/drawing/2014/main" id="{19A37C2C-276C-48FD-AFB8-A02291D8E874}"/>
                  </a:ext>
                </a:extLst>
              </p:cNvPr>
              <p:cNvCxnSpPr/>
              <p:nvPr userDrawn="1"/>
            </p:nvCxnSpPr>
            <p:spPr>
              <a:xfrm flipH="1">
                <a:off x="98988" y="1109771"/>
                <a:ext cx="7560089" cy="57556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21B15DC0-061D-4C10-901A-62B54934BA31}"/>
                  </a:ext>
                </a:extLst>
              </p:cNvPr>
              <p:cNvCxnSpPr>
                <a:cxnSpLocks/>
              </p:cNvCxnSpPr>
              <p:nvPr userDrawn="1"/>
            </p:nvCxnSpPr>
            <p:spPr>
              <a:xfrm rot="16200000" flipH="1">
                <a:off x="4589214" y="2420759"/>
                <a:ext cx="127038" cy="876194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FFFC21D1-35CE-484C-8655-8BE5647D88A7}"/>
                  </a:ext>
                </a:extLst>
              </p:cNvPr>
              <p:cNvCxnSpPr>
                <a:cxnSpLocks/>
              </p:cNvCxnSpPr>
              <p:nvPr userDrawn="1"/>
            </p:nvCxnSpPr>
            <p:spPr>
              <a:xfrm rot="16200000" flipH="1">
                <a:off x="4476662" y="2587413"/>
                <a:ext cx="299244" cy="82564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4ED20F3B-C369-439F-9188-7618831B203F}"/>
                  </a:ext>
                </a:extLst>
              </p:cNvPr>
              <p:cNvCxnSpPr>
                <a:cxnSpLocks/>
              </p:cNvCxnSpPr>
              <p:nvPr userDrawn="1"/>
            </p:nvCxnSpPr>
            <p:spPr>
              <a:xfrm rot="16200000" flipH="1">
                <a:off x="4360701" y="2750663"/>
                <a:ext cx="478263" cy="775091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34199C83-B53A-4D17-92D6-52362BFE07C1}"/>
                  </a:ext>
                </a:extLst>
              </p:cNvPr>
              <p:cNvCxnSpPr>
                <a:cxnSpLocks/>
              </p:cNvCxnSpPr>
              <p:nvPr userDrawn="1"/>
            </p:nvCxnSpPr>
            <p:spPr>
              <a:xfrm rot="16200000" flipH="1">
                <a:off x="4250760" y="2919932"/>
                <a:ext cx="656600" cy="72340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52B67C97-1054-465B-8B4C-52DBA17C0DAA}"/>
                  </a:ext>
                </a:extLst>
              </p:cNvPr>
              <p:cNvCxnSpPr>
                <a:cxnSpLocks/>
              </p:cNvCxnSpPr>
              <p:nvPr userDrawn="1"/>
            </p:nvCxnSpPr>
            <p:spPr>
              <a:xfrm rot="16200000" flipH="1">
                <a:off x="4137665" y="3086048"/>
                <a:ext cx="824209" cy="67341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0581BC56-4800-4DE9-B64A-25639973E129}"/>
                  </a:ext>
                </a:extLst>
              </p:cNvPr>
              <p:cNvCxnSpPr>
                <a:cxnSpLocks/>
              </p:cNvCxnSpPr>
              <p:nvPr userDrawn="1"/>
            </p:nvCxnSpPr>
            <p:spPr>
              <a:xfrm rot="16200000" flipH="1">
                <a:off x="4024670" y="3252261"/>
                <a:ext cx="1001354" cy="622462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7257DAFB-67AF-445F-8401-F29337038B84}"/>
                  </a:ext>
                </a:extLst>
              </p:cNvPr>
              <p:cNvCxnSpPr>
                <a:cxnSpLocks/>
              </p:cNvCxnSpPr>
              <p:nvPr userDrawn="1"/>
            </p:nvCxnSpPr>
            <p:spPr>
              <a:xfrm rot="16200000" flipH="1">
                <a:off x="3911836" y="3418638"/>
                <a:ext cx="1171688" cy="572153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A077AE7A-7FFA-4F24-A28D-CB17F3464AFE}"/>
                  </a:ext>
                </a:extLst>
              </p:cNvPr>
              <p:cNvCxnSpPr>
                <a:cxnSpLocks/>
              </p:cNvCxnSpPr>
              <p:nvPr userDrawn="1"/>
            </p:nvCxnSpPr>
            <p:spPr>
              <a:xfrm rot="16200000" flipH="1">
                <a:off x="3801046" y="3587058"/>
                <a:ext cx="1337932" cy="521845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C2320605-A964-4300-9C58-5BC053DDB259}"/>
                  </a:ext>
                </a:extLst>
              </p:cNvPr>
              <p:cNvCxnSpPr>
                <a:cxnSpLocks/>
              </p:cNvCxnSpPr>
              <p:nvPr userDrawn="1"/>
            </p:nvCxnSpPr>
            <p:spPr>
              <a:xfrm rot="16200000" flipH="1">
                <a:off x="3665706" y="3771528"/>
                <a:ext cx="1519367" cy="46684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194DC3D5-5C97-41E4-94B0-98A1403755A3}"/>
                  </a:ext>
                </a:extLst>
              </p:cNvPr>
              <p:cNvCxnSpPr>
                <a:cxnSpLocks/>
              </p:cNvCxnSpPr>
              <p:nvPr userDrawn="1"/>
            </p:nvCxnSpPr>
            <p:spPr>
              <a:xfrm rot="16200000" flipH="1">
                <a:off x="3574499" y="3918931"/>
                <a:ext cx="1704487" cy="418815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547DCAB2-946A-4D46-94BB-1FB0EE42870D}"/>
                  </a:ext>
                </a:extLst>
              </p:cNvPr>
              <p:cNvCxnSpPr>
                <a:cxnSpLocks/>
              </p:cNvCxnSpPr>
              <p:nvPr userDrawn="1"/>
            </p:nvCxnSpPr>
            <p:spPr>
              <a:xfrm rot="16200000" flipH="1">
                <a:off x="3460176" y="4083818"/>
                <a:ext cx="1866644" cy="3696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B49E78B0-784F-4FBC-95DB-CE10A4D86157}"/>
                  </a:ext>
                </a:extLst>
              </p:cNvPr>
              <p:cNvCxnSpPr>
                <a:cxnSpLocks/>
              </p:cNvCxnSpPr>
              <p:nvPr userDrawn="1"/>
            </p:nvCxnSpPr>
            <p:spPr>
              <a:xfrm rot="16200000" flipH="1">
                <a:off x="3351106" y="4253958"/>
                <a:ext cx="2042428" cy="318015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E0A605F3-A50F-49A0-AD48-3503D294325A}"/>
                  </a:ext>
                </a:extLst>
              </p:cNvPr>
              <p:cNvCxnSpPr>
                <a:cxnSpLocks/>
              </p:cNvCxnSpPr>
              <p:nvPr userDrawn="1"/>
            </p:nvCxnSpPr>
            <p:spPr>
              <a:xfrm rot="16200000" flipH="1">
                <a:off x="3235028" y="4417090"/>
                <a:ext cx="2212760" cy="268356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6421D726-B65C-4D5C-9501-D552883F5BB5}"/>
                  </a:ext>
                </a:extLst>
              </p:cNvPr>
              <p:cNvCxnSpPr>
                <a:cxnSpLocks/>
              </p:cNvCxnSpPr>
              <p:nvPr userDrawn="1"/>
            </p:nvCxnSpPr>
            <p:spPr>
              <a:xfrm rot="16200000" flipH="1">
                <a:off x="3125698" y="4586970"/>
                <a:ext cx="2385818" cy="217074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CE8A5138-B032-4063-8D5D-965971E5690E}"/>
                  </a:ext>
                </a:extLst>
              </p:cNvPr>
              <p:cNvCxnSpPr>
                <a:cxnSpLocks/>
              </p:cNvCxnSpPr>
              <p:nvPr userDrawn="1"/>
            </p:nvCxnSpPr>
            <p:spPr>
              <a:xfrm rot="16200000" flipH="1">
                <a:off x="3009745" y="4750228"/>
                <a:ext cx="2554788" cy="167525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497C9D39-DF96-4186-91CE-CF6C17088D2F}"/>
                  </a:ext>
                </a:extLst>
              </p:cNvPr>
              <p:cNvCxnSpPr>
                <a:cxnSpLocks/>
              </p:cNvCxnSpPr>
              <p:nvPr userDrawn="1"/>
            </p:nvCxnSpPr>
            <p:spPr>
              <a:xfrm rot="16200000" flipH="1">
                <a:off x="2900552" y="4920243"/>
                <a:ext cx="2731934" cy="11580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036660FF-064C-48DE-82A7-15E2AD181913}"/>
                  </a:ext>
                </a:extLst>
              </p:cNvPr>
              <p:cNvCxnSpPr>
                <a:cxnSpLocks/>
              </p:cNvCxnSpPr>
              <p:nvPr userDrawn="1"/>
            </p:nvCxnSpPr>
            <p:spPr>
              <a:xfrm rot="16200000" flipH="1">
                <a:off x="2787712" y="5086817"/>
                <a:ext cx="2912006" cy="64526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378A3B0F-1D33-4465-85AE-B21AABB6ACB4}"/>
                  </a:ext>
                </a:extLst>
              </p:cNvPr>
              <p:cNvCxnSpPr>
                <a:cxnSpLocks/>
              </p:cNvCxnSpPr>
              <p:nvPr userDrawn="1"/>
            </p:nvCxnSpPr>
            <p:spPr>
              <a:xfrm rot="16200000" flipH="1">
                <a:off x="2674039" y="5252150"/>
                <a:ext cx="3080775" cy="14542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CCEB59AA-31EB-4792-B7B3-96D31811C29F}"/>
                  </a:ext>
                </a:extLst>
              </p:cNvPr>
              <p:cNvCxnSpPr>
                <a:cxnSpLocks/>
              </p:cNvCxnSpPr>
              <p:nvPr userDrawn="1"/>
            </p:nvCxnSpPr>
            <p:spPr>
              <a:xfrm rot="16200000" flipH="1" flipV="1">
                <a:off x="2562260" y="5052998"/>
                <a:ext cx="3257921" cy="36658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EB2BBC4A-9D83-4E59-8300-80DB19F694A4}"/>
                  </a:ext>
                </a:extLst>
              </p:cNvPr>
              <p:cNvCxnSpPr>
                <a:cxnSpLocks/>
              </p:cNvCxnSpPr>
              <p:nvPr userDrawn="1"/>
            </p:nvCxnSpPr>
            <p:spPr>
              <a:xfrm rot="16200000" flipH="1" flipV="1">
                <a:off x="2448183" y="4723323"/>
                <a:ext cx="3422462" cy="86139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16845E2A-84B0-43E8-B0A1-73A0B9CF849D}"/>
                  </a:ext>
                </a:extLst>
              </p:cNvPr>
              <p:cNvCxnSpPr>
                <a:cxnSpLocks/>
              </p:cNvCxnSpPr>
              <p:nvPr userDrawn="1"/>
            </p:nvCxnSpPr>
            <p:spPr>
              <a:xfrm rot="16200000" flipH="1" flipV="1">
                <a:off x="2336886" y="4384738"/>
                <a:ext cx="3593135" cy="136788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BF2C3948-BA38-4296-96E8-20ADAC7ECD2E}"/>
                  </a:ext>
                </a:extLst>
              </p:cNvPr>
              <p:cNvCxnSpPr>
                <a:cxnSpLocks/>
              </p:cNvCxnSpPr>
              <p:nvPr userDrawn="1"/>
            </p:nvCxnSpPr>
            <p:spPr>
              <a:xfrm rot="16200000" flipH="1" flipV="1">
                <a:off x="2223197" y="4047520"/>
                <a:ext cx="3764831" cy="18706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8590D1E3-5B59-4EA9-A1FD-A0696CCD178E}"/>
                  </a:ext>
                </a:extLst>
              </p:cNvPr>
              <p:cNvCxnSpPr>
                <a:cxnSpLocks/>
              </p:cNvCxnSpPr>
              <p:nvPr userDrawn="1"/>
            </p:nvCxnSpPr>
            <p:spPr>
              <a:xfrm rot="16200000" flipH="1" flipV="1">
                <a:off x="2110963" y="3724054"/>
                <a:ext cx="3921320" cy="236107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90499D92-ED8E-4D70-BE01-75ED099107CA}"/>
                  </a:ext>
                </a:extLst>
              </p:cNvPr>
              <p:cNvCxnSpPr>
                <a:cxnSpLocks/>
              </p:cNvCxnSpPr>
              <p:nvPr userDrawn="1"/>
            </p:nvCxnSpPr>
            <p:spPr>
              <a:xfrm rot="16200000" flipH="1" flipV="1">
                <a:off x="1996923" y="3378114"/>
                <a:ext cx="4102091" cy="287218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012533B8-89DF-4E50-9DE4-C6B11B02D78C}"/>
                  </a:ext>
                </a:extLst>
              </p:cNvPr>
              <p:cNvCxnSpPr>
                <a:cxnSpLocks/>
              </p:cNvCxnSpPr>
              <p:nvPr userDrawn="1"/>
            </p:nvCxnSpPr>
            <p:spPr>
              <a:xfrm rot="16200000" flipH="1" flipV="1">
                <a:off x="1887081" y="3035009"/>
                <a:ext cx="4275829" cy="338465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5365B2AA-D9C6-4251-A7EF-A49FE960FFC9}"/>
                  </a:ext>
                </a:extLst>
              </p:cNvPr>
              <p:cNvCxnSpPr>
                <a:cxnSpLocks/>
              </p:cNvCxnSpPr>
              <p:nvPr userDrawn="1"/>
            </p:nvCxnSpPr>
            <p:spPr>
              <a:xfrm rot="16200000" flipH="1" flipV="1">
                <a:off x="1774571" y="2681285"/>
                <a:ext cx="4462853" cy="390507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84CCB167-7048-40F8-80E8-0B2D2DB4D983}"/>
                  </a:ext>
                </a:extLst>
              </p:cNvPr>
              <p:cNvCxnSpPr>
                <a:cxnSpLocks/>
              </p:cNvCxnSpPr>
              <p:nvPr userDrawn="1"/>
            </p:nvCxnSpPr>
            <p:spPr>
              <a:xfrm rot="16200000" flipH="1" flipV="1">
                <a:off x="1659725" y="2357490"/>
                <a:ext cx="4622285" cy="439323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B305CBF8-EC50-473D-8AE3-EEBEBAF9A7D9}"/>
                  </a:ext>
                </a:extLst>
              </p:cNvPr>
              <p:cNvCxnSpPr>
                <a:cxnSpLocks/>
              </p:cNvCxnSpPr>
              <p:nvPr userDrawn="1"/>
            </p:nvCxnSpPr>
            <p:spPr>
              <a:xfrm rot="16200000" flipH="1" flipV="1">
                <a:off x="1551139" y="2004266"/>
                <a:ext cx="4804883" cy="491708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F67057DE-5E77-4A8B-A400-F42AD686AF3D}"/>
                  </a:ext>
                </a:extLst>
              </p:cNvPr>
              <p:cNvCxnSpPr>
                <a:cxnSpLocks/>
              </p:cNvCxnSpPr>
              <p:nvPr userDrawn="1"/>
            </p:nvCxnSpPr>
            <p:spPr>
              <a:xfrm rot="16200000" flipH="1" flipV="1">
                <a:off x="1447224" y="1608902"/>
                <a:ext cx="5024953" cy="548774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CA8112EB-8CE5-49A7-B4B3-468871C8984F}"/>
                  </a:ext>
                </a:extLst>
              </p:cNvPr>
              <p:cNvCxnSpPr>
                <a:cxnSpLocks/>
              </p:cNvCxnSpPr>
              <p:nvPr userDrawn="1"/>
            </p:nvCxnSpPr>
            <p:spPr>
              <a:xfrm rot="16200000" flipH="1" flipV="1">
                <a:off x="1336186" y="1251661"/>
                <a:ext cx="5214022" cy="601315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18DAA058-EA51-4777-A7C2-150840F2C5F1}"/>
                  </a:ext>
                </a:extLst>
              </p:cNvPr>
              <p:cNvCxnSpPr>
                <a:cxnSpLocks/>
              </p:cNvCxnSpPr>
              <p:nvPr userDrawn="1"/>
            </p:nvCxnSpPr>
            <p:spPr>
              <a:xfrm rot="16200000" flipH="1" flipV="1">
                <a:off x="1227138" y="897539"/>
                <a:ext cx="5397981" cy="653744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B20A679C-51EB-452B-BB6E-96A3DB153E1A}"/>
                  </a:ext>
                </a:extLst>
              </p:cNvPr>
              <p:cNvCxnSpPr>
                <a:cxnSpLocks/>
              </p:cNvCxnSpPr>
              <p:nvPr userDrawn="1"/>
            </p:nvCxnSpPr>
            <p:spPr>
              <a:xfrm rot="16200000" flipH="1" flipV="1">
                <a:off x="1113503" y="555162"/>
                <a:ext cx="5574785" cy="704539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565" name="Straight Connector 1564">
            <a:extLst>
              <a:ext uri="{FF2B5EF4-FFF2-40B4-BE49-F238E27FC236}">
                <a16:creationId xmlns:a16="http://schemas.microsoft.com/office/drawing/2014/main" id="{BB1749BE-47FD-4491-9AA7-D2515DEFE8AB}"/>
              </a:ext>
            </a:extLst>
          </p:cNvPr>
          <p:cNvCxnSpPr>
            <a:cxnSpLocks/>
            <a:stCxn id="1594" idx="0"/>
            <a:endCxn id="1627" idx="2"/>
          </p:cNvCxnSpPr>
          <p:nvPr userDrawn="1"/>
        </p:nvCxnSpPr>
        <p:spPr>
          <a:xfrm rot="18900000" flipH="1" flipV="1">
            <a:off x="509668" y="2611842"/>
            <a:ext cx="110" cy="10395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6" name="Straight Connector 1565">
            <a:extLst>
              <a:ext uri="{FF2B5EF4-FFF2-40B4-BE49-F238E27FC236}">
                <a16:creationId xmlns:a16="http://schemas.microsoft.com/office/drawing/2014/main" id="{A4F38235-8737-4CC9-A201-7A2F9F63F928}"/>
              </a:ext>
            </a:extLst>
          </p:cNvPr>
          <p:cNvCxnSpPr>
            <a:cxnSpLocks/>
            <a:stCxn id="1638" idx="1"/>
            <a:endCxn id="1623" idx="0"/>
          </p:cNvCxnSpPr>
          <p:nvPr userDrawn="1"/>
        </p:nvCxnSpPr>
        <p:spPr>
          <a:xfrm rot="18900000" flipH="1">
            <a:off x="-192888" y="1647007"/>
            <a:ext cx="2304891" cy="1801"/>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69" name="Group 1568">
            <a:extLst>
              <a:ext uri="{FF2B5EF4-FFF2-40B4-BE49-F238E27FC236}">
                <a16:creationId xmlns:a16="http://schemas.microsoft.com/office/drawing/2014/main" id="{D2DB4D72-FD90-4853-B721-7B7EE0A8B03C}"/>
              </a:ext>
            </a:extLst>
          </p:cNvPr>
          <p:cNvGrpSpPr/>
          <p:nvPr userDrawn="1"/>
        </p:nvGrpSpPr>
        <p:grpSpPr>
          <a:xfrm flipH="1">
            <a:off x="1712636" y="598483"/>
            <a:ext cx="293497" cy="293902"/>
            <a:chOff x="1583457" y="2115277"/>
            <a:chExt cx="293497" cy="293902"/>
          </a:xfrm>
        </p:grpSpPr>
        <p:grpSp>
          <p:nvGrpSpPr>
            <p:cNvPr id="1629" name="Group 1628">
              <a:extLst>
                <a:ext uri="{FF2B5EF4-FFF2-40B4-BE49-F238E27FC236}">
                  <a16:creationId xmlns:a16="http://schemas.microsoft.com/office/drawing/2014/main" id="{99ACAA8A-4CE0-47AD-90C2-A667F627C866}"/>
                </a:ext>
              </a:extLst>
            </p:cNvPr>
            <p:cNvGrpSpPr/>
            <p:nvPr/>
          </p:nvGrpSpPr>
          <p:grpSpPr>
            <a:xfrm>
              <a:off x="1583457" y="2115277"/>
              <a:ext cx="293497" cy="293902"/>
              <a:chOff x="7537384" y="2046970"/>
              <a:chExt cx="2099092" cy="2101994"/>
            </a:xfrm>
            <a:solidFill>
              <a:schemeClr val="bg1">
                <a:lumMod val="85000"/>
              </a:schemeClr>
            </a:solidFill>
          </p:grpSpPr>
          <p:sp>
            <p:nvSpPr>
              <p:cNvPr id="1631" name="Freeform: Shape 1630">
                <a:extLst>
                  <a:ext uri="{FF2B5EF4-FFF2-40B4-BE49-F238E27FC236}">
                    <a16:creationId xmlns:a16="http://schemas.microsoft.com/office/drawing/2014/main" id="{FFC2DC48-CC7C-4242-BC63-EC6778F75EAB}"/>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2" name="Freeform: Shape 1631">
                <a:extLst>
                  <a:ext uri="{FF2B5EF4-FFF2-40B4-BE49-F238E27FC236}">
                    <a16:creationId xmlns:a16="http://schemas.microsoft.com/office/drawing/2014/main" id="{F08E0789-2E0B-4420-BC85-40F43C24BEC2}"/>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3" name="Freeform: Shape 1632">
                <a:extLst>
                  <a:ext uri="{FF2B5EF4-FFF2-40B4-BE49-F238E27FC236}">
                    <a16:creationId xmlns:a16="http://schemas.microsoft.com/office/drawing/2014/main" id="{BC012F5C-910A-421A-B8A0-CC2193524A62}"/>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4" name="Freeform: Shape 1633">
                <a:extLst>
                  <a:ext uri="{FF2B5EF4-FFF2-40B4-BE49-F238E27FC236}">
                    <a16:creationId xmlns:a16="http://schemas.microsoft.com/office/drawing/2014/main" id="{A9A19E53-5F91-47C9-A03F-71AAD841E7A2}"/>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5" name="Freeform: Shape 1634">
                <a:extLst>
                  <a:ext uri="{FF2B5EF4-FFF2-40B4-BE49-F238E27FC236}">
                    <a16:creationId xmlns:a16="http://schemas.microsoft.com/office/drawing/2014/main" id="{CE3D2367-302C-4714-91E0-89A2E0CCD98A}"/>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6" name="Freeform: Shape 1635">
                <a:extLst>
                  <a:ext uri="{FF2B5EF4-FFF2-40B4-BE49-F238E27FC236}">
                    <a16:creationId xmlns:a16="http://schemas.microsoft.com/office/drawing/2014/main" id="{98834AD9-6BFA-4E92-BD51-7ACEE602FDA9}"/>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7" name="Freeform: Shape 1636">
                <a:extLst>
                  <a:ext uri="{FF2B5EF4-FFF2-40B4-BE49-F238E27FC236}">
                    <a16:creationId xmlns:a16="http://schemas.microsoft.com/office/drawing/2014/main" id="{61A85FB1-3355-4A10-8B24-8BD9B550BCF8}"/>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8" name="Freeform: Shape 1637">
                <a:extLst>
                  <a:ext uri="{FF2B5EF4-FFF2-40B4-BE49-F238E27FC236}">
                    <a16:creationId xmlns:a16="http://schemas.microsoft.com/office/drawing/2014/main" id="{940A93B2-1F6E-49AE-AF17-3A392528FB3F}"/>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30" name="Diamond 1629">
              <a:extLst>
                <a:ext uri="{FF2B5EF4-FFF2-40B4-BE49-F238E27FC236}">
                  <a16:creationId xmlns:a16="http://schemas.microsoft.com/office/drawing/2014/main" id="{4529C3E0-C949-4067-8504-AA650ECD0F93}"/>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570" name="Straight Connector 1569">
            <a:extLst>
              <a:ext uri="{FF2B5EF4-FFF2-40B4-BE49-F238E27FC236}">
                <a16:creationId xmlns:a16="http://schemas.microsoft.com/office/drawing/2014/main" id="{5352C43F-71CE-4D68-B12D-4C9D6879B1D1}"/>
              </a:ext>
            </a:extLst>
          </p:cNvPr>
          <p:cNvCxnSpPr>
            <a:cxnSpLocks/>
            <a:stCxn id="1608" idx="1"/>
            <a:endCxn id="1593" idx="0"/>
          </p:cNvCxnSpPr>
          <p:nvPr userDrawn="1"/>
        </p:nvCxnSpPr>
        <p:spPr>
          <a:xfrm flipH="1">
            <a:off x="1052049" y="285990"/>
            <a:ext cx="3198771" cy="321315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1" name="Straight Connector 1570">
            <a:extLst>
              <a:ext uri="{FF2B5EF4-FFF2-40B4-BE49-F238E27FC236}">
                <a16:creationId xmlns:a16="http://schemas.microsoft.com/office/drawing/2014/main" id="{09CADC96-D26C-4FB5-AE6C-A924BDCE45D3}"/>
              </a:ext>
            </a:extLst>
          </p:cNvPr>
          <p:cNvCxnSpPr>
            <a:cxnSpLocks/>
            <a:stCxn id="1584" idx="0"/>
            <a:endCxn id="1637" idx="2"/>
          </p:cNvCxnSpPr>
          <p:nvPr userDrawn="1"/>
        </p:nvCxnSpPr>
        <p:spPr>
          <a:xfrm flipH="1" flipV="1">
            <a:off x="1944946" y="832369"/>
            <a:ext cx="1701311" cy="170218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73" name="Group 1572">
            <a:extLst>
              <a:ext uri="{FF2B5EF4-FFF2-40B4-BE49-F238E27FC236}">
                <a16:creationId xmlns:a16="http://schemas.microsoft.com/office/drawing/2014/main" id="{94BACB4A-DE65-4556-BDC0-5060F8F066CD}"/>
              </a:ext>
            </a:extLst>
          </p:cNvPr>
          <p:cNvGrpSpPr/>
          <p:nvPr userDrawn="1"/>
        </p:nvGrpSpPr>
        <p:grpSpPr>
          <a:xfrm flipH="1">
            <a:off x="-263832" y="2355404"/>
            <a:ext cx="512892" cy="513600"/>
            <a:chOff x="9697494" y="3416014"/>
            <a:chExt cx="512892" cy="513600"/>
          </a:xfrm>
        </p:grpSpPr>
        <p:grpSp>
          <p:nvGrpSpPr>
            <p:cNvPr id="1619" name="Group 1618">
              <a:extLst>
                <a:ext uri="{FF2B5EF4-FFF2-40B4-BE49-F238E27FC236}">
                  <a16:creationId xmlns:a16="http://schemas.microsoft.com/office/drawing/2014/main" id="{6EA8AC0B-926B-4320-BF74-6E604151BC60}"/>
                </a:ext>
              </a:extLst>
            </p:cNvPr>
            <p:cNvGrpSpPr/>
            <p:nvPr/>
          </p:nvGrpSpPr>
          <p:grpSpPr>
            <a:xfrm>
              <a:off x="9697494" y="3416014"/>
              <a:ext cx="512892" cy="513600"/>
              <a:chOff x="7537384" y="2046970"/>
              <a:chExt cx="2099092" cy="2101994"/>
            </a:xfrm>
            <a:solidFill>
              <a:schemeClr val="accent3"/>
            </a:solidFill>
          </p:grpSpPr>
          <p:sp>
            <p:nvSpPr>
              <p:cNvPr id="1621" name="Freeform: Shape 1620">
                <a:extLst>
                  <a:ext uri="{FF2B5EF4-FFF2-40B4-BE49-F238E27FC236}">
                    <a16:creationId xmlns:a16="http://schemas.microsoft.com/office/drawing/2014/main" id="{7AA3A3BB-6BE7-4DC3-ADB7-AFA646E03DE8}"/>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2" name="Freeform: Shape 1621">
                <a:extLst>
                  <a:ext uri="{FF2B5EF4-FFF2-40B4-BE49-F238E27FC236}">
                    <a16:creationId xmlns:a16="http://schemas.microsoft.com/office/drawing/2014/main" id="{26C8D479-2A40-4616-B858-78CF77000996}"/>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3" name="Freeform: Shape 1622">
                <a:extLst>
                  <a:ext uri="{FF2B5EF4-FFF2-40B4-BE49-F238E27FC236}">
                    <a16:creationId xmlns:a16="http://schemas.microsoft.com/office/drawing/2014/main" id="{7C96F8B3-A814-4A95-858D-16725FBAB470}"/>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4" name="Freeform: Shape 1623">
                <a:extLst>
                  <a:ext uri="{FF2B5EF4-FFF2-40B4-BE49-F238E27FC236}">
                    <a16:creationId xmlns:a16="http://schemas.microsoft.com/office/drawing/2014/main" id="{48D73A99-6368-40A1-A993-4196E81CADF2}"/>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5" name="Freeform: Shape 1624">
                <a:extLst>
                  <a:ext uri="{FF2B5EF4-FFF2-40B4-BE49-F238E27FC236}">
                    <a16:creationId xmlns:a16="http://schemas.microsoft.com/office/drawing/2014/main" id="{D526928E-F603-4B5E-B200-C8BE7401C11A}"/>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6" name="Freeform: Shape 1625">
                <a:extLst>
                  <a:ext uri="{FF2B5EF4-FFF2-40B4-BE49-F238E27FC236}">
                    <a16:creationId xmlns:a16="http://schemas.microsoft.com/office/drawing/2014/main" id="{82DB54E2-299D-40E8-9ADA-CE838692AF8B}"/>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7" name="Freeform: Shape 1626">
                <a:extLst>
                  <a:ext uri="{FF2B5EF4-FFF2-40B4-BE49-F238E27FC236}">
                    <a16:creationId xmlns:a16="http://schemas.microsoft.com/office/drawing/2014/main" id="{E6D67CB2-8815-48B0-B4A4-B263F381534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8" name="Freeform: Shape 1627">
                <a:extLst>
                  <a:ext uri="{FF2B5EF4-FFF2-40B4-BE49-F238E27FC236}">
                    <a16:creationId xmlns:a16="http://schemas.microsoft.com/office/drawing/2014/main" id="{420EE7C5-D033-4461-85EE-E8CC9EBBA245}"/>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20" name="Diamond 1619">
              <a:extLst>
                <a:ext uri="{FF2B5EF4-FFF2-40B4-BE49-F238E27FC236}">
                  <a16:creationId xmlns:a16="http://schemas.microsoft.com/office/drawing/2014/main" id="{1BB313F1-B323-4F81-B816-372E3B9E901A}"/>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4" name="Group 1573">
            <a:extLst>
              <a:ext uri="{FF2B5EF4-FFF2-40B4-BE49-F238E27FC236}">
                <a16:creationId xmlns:a16="http://schemas.microsoft.com/office/drawing/2014/main" id="{AEC2F941-AB64-4AC3-9CCE-0CAA479D8E76}"/>
              </a:ext>
            </a:extLst>
          </p:cNvPr>
          <p:cNvGrpSpPr/>
          <p:nvPr userDrawn="1"/>
        </p:nvGrpSpPr>
        <p:grpSpPr>
          <a:xfrm flipH="1">
            <a:off x="2575006" y="1460701"/>
            <a:ext cx="512892" cy="513600"/>
            <a:chOff x="6853376" y="1293169"/>
            <a:chExt cx="512892" cy="513600"/>
          </a:xfrm>
        </p:grpSpPr>
        <p:grpSp>
          <p:nvGrpSpPr>
            <p:cNvPr id="1609" name="Group 1608">
              <a:extLst>
                <a:ext uri="{FF2B5EF4-FFF2-40B4-BE49-F238E27FC236}">
                  <a16:creationId xmlns:a16="http://schemas.microsoft.com/office/drawing/2014/main" id="{FCE8CBFC-3DF0-4F61-A60C-7DFA7C6B58B3}"/>
                </a:ext>
              </a:extLst>
            </p:cNvPr>
            <p:cNvGrpSpPr/>
            <p:nvPr/>
          </p:nvGrpSpPr>
          <p:grpSpPr>
            <a:xfrm>
              <a:off x="6853376" y="1293169"/>
              <a:ext cx="512892" cy="513600"/>
              <a:chOff x="7537384" y="2046970"/>
              <a:chExt cx="2099092" cy="2101994"/>
            </a:xfrm>
            <a:solidFill>
              <a:schemeClr val="accent1"/>
            </a:solidFill>
          </p:grpSpPr>
          <p:sp>
            <p:nvSpPr>
              <p:cNvPr id="1611" name="Freeform: Shape 1610">
                <a:extLst>
                  <a:ext uri="{FF2B5EF4-FFF2-40B4-BE49-F238E27FC236}">
                    <a16:creationId xmlns:a16="http://schemas.microsoft.com/office/drawing/2014/main" id="{F255C59E-BA8F-4607-BDEB-F763FE3FCB7E}"/>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2" name="Freeform: Shape 1611">
                <a:extLst>
                  <a:ext uri="{FF2B5EF4-FFF2-40B4-BE49-F238E27FC236}">
                    <a16:creationId xmlns:a16="http://schemas.microsoft.com/office/drawing/2014/main" id="{368D9A39-AC36-4DC9-8B7F-FEF1D1A85670}"/>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3" name="Freeform: Shape 1612">
                <a:extLst>
                  <a:ext uri="{FF2B5EF4-FFF2-40B4-BE49-F238E27FC236}">
                    <a16:creationId xmlns:a16="http://schemas.microsoft.com/office/drawing/2014/main" id="{FCB9E2D4-585B-4FAB-AD89-8EB03F6E6F3B}"/>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4" name="Freeform: Shape 1613">
                <a:extLst>
                  <a:ext uri="{FF2B5EF4-FFF2-40B4-BE49-F238E27FC236}">
                    <a16:creationId xmlns:a16="http://schemas.microsoft.com/office/drawing/2014/main" id="{B57789E3-E2F7-4A14-8BCA-7F11DFF75E5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5" name="Freeform: Shape 1614">
                <a:extLst>
                  <a:ext uri="{FF2B5EF4-FFF2-40B4-BE49-F238E27FC236}">
                    <a16:creationId xmlns:a16="http://schemas.microsoft.com/office/drawing/2014/main" id="{5A4A5B04-2D9E-4F3C-864B-A3924E01AAF7}"/>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6" name="Freeform: Shape 1615">
                <a:extLst>
                  <a:ext uri="{FF2B5EF4-FFF2-40B4-BE49-F238E27FC236}">
                    <a16:creationId xmlns:a16="http://schemas.microsoft.com/office/drawing/2014/main" id="{60B85A1F-5FF1-405B-9BD8-BD359D4D7D8A}"/>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7" name="Freeform: Shape 1616">
                <a:extLst>
                  <a:ext uri="{FF2B5EF4-FFF2-40B4-BE49-F238E27FC236}">
                    <a16:creationId xmlns:a16="http://schemas.microsoft.com/office/drawing/2014/main" id="{0C1E2BFB-D0E8-4E34-B761-9B08E9815F97}"/>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8" name="Freeform: Shape 1617">
                <a:extLst>
                  <a:ext uri="{FF2B5EF4-FFF2-40B4-BE49-F238E27FC236}">
                    <a16:creationId xmlns:a16="http://schemas.microsoft.com/office/drawing/2014/main" id="{A0677526-D770-49A2-901E-40D2895EFA42}"/>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10" name="Diamond 1609">
              <a:extLst>
                <a:ext uri="{FF2B5EF4-FFF2-40B4-BE49-F238E27FC236}">
                  <a16:creationId xmlns:a16="http://schemas.microsoft.com/office/drawing/2014/main" id="{35453CFA-4C82-4FC7-A0F0-68224494881B}"/>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5" name="Group 1574">
            <a:extLst>
              <a:ext uri="{FF2B5EF4-FFF2-40B4-BE49-F238E27FC236}">
                <a16:creationId xmlns:a16="http://schemas.microsoft.com/office/drawing/2014/main" id="{35D0B6F0-5883-4E84-AC41-2F47F5497A9A}"/>
              </a:ext>
            </a:extLst>
          </p:cNvPr>
          <p:cNvGrpSpPr/>
          <p:nvPr userDrawn="1"/>
        </p:nvGrpSpPr>
        <p:grpSpPr>
          <a:xfrm flipH="1">
            <a:off x="4189632" y="52104"/>
            <a:ext cx="293497" cy="293902"/>
            <a:chOff x="1583457" y="2115277"/>
            <a:chExt cx="293497" cy="293902"/>
          </a:xfrm>
        </p:grpSpPr>
        <p:grpSp>
          <p:nvGrpSpPr>
            <p:cNvPr id="1599" name="Group 1598">
              <a:extLst>
                <a:ext uri="{FF2B5EF4-FFF2-40B4-BE49-F238E27FC236}">
                  <a16:creationId xmlns:a16="http://schemas.microsoft.com/office/drawing/2014/main" id="{00472D9D-BA28-4578-8C8C-AA879B8CCEE6}"/>
                </a:ext>
              </a:extLst>
            </p:cNvPr>
            <p:cNvGrpSpPr/>
            <p:nvPr/>
          </p:nvGrpSpPr>
          <p:grpSpPr>
            <a:xfrm>
              <a:off x="1583457" y="2115277"/>
              <a:ext cx="293497" cy="293902"/>
              <a:chOff x="7537384" y="2046970"/>
              <a:chExt cx="2099092" cy="2101994"/>
            </a:xfrm>
            <a:solidFill>
              <a:schemeClr val="bg1">
                <a:lumMod val="85000"/>
              </a:schemeClr>
            </a:solidFill>
          </p:grpSpPr>
          <p:sp>
            <p:nvSpPr>
              <p:cNvPr id="1601" name="Freeform: Shape 1600">
                <a:extLst>
                  <a:ext uri="{FF2B5EF4-FFF2-40B4-BE49-F238E27FC236}">
                    <a16:creationId xmlns:a16="http://schemas.microsoft.com/office/drawing/2014/main" id="{8A6313FC-7BA9-4B34-B858-DB1055EF30F5}"/>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2" name="Freeform: Shape 1601">
                <a:extLst>
                  <a:ext uri="{FF2B5EF4-FFF2-40B4-BE49-F238E27FC236}">
                    <a16:creationId xmlns:a16="http://schemas.microsoft.com/office/drawing/2014/main" id="{DF32AECB-512B-4948-B8DE-72BDBADD093F}"/>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3" name="Freeform: Shape 1602">
                <a:extLst>
                  <a:ext uri="{FF2B5EF4-FFF2-40B4-BE49-F238E27FC236}">
                    <a16:creationId xmlns:a16="http://schemas.microsoft.com/office/drawing/2014/main" id="{B1135E6C-5208-4604-9336-0EB56C25BA43}"/>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4" name="Freeform: Shape 1603">
                <a:extLst>
                  <a:ext uri="{FF2B5EF4-FFF2-40B4-BE49-F238E27FC236}">
                    <a16:creationId xmlns:a16="http://schemas.microsoft.com/office/drawing/2014/main" id="{AFEC5720-EC46-4B0A-8C8C-D848981F1A3B}"/>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5" name="Freeform: Shape 1604">
                <a:extLst>
                  <a:ext uri="{FF2B5EF4-FFF2-40B4-BE49-F238E27FC236}">
                    <a16:creationId xmlns:a16="http://schemas.microsoft.com/office/drawing/2014/main" id="{5A9DF7CD-4EC4-4D99-BA2A-9525B827C350}"/>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6" name="Freeform: Shape 1605">
                <a:extLst>
                  <a:ext uri="{FF2B5EF4-FFF2-40B4-BE49-F238E27FC236}">
                    <a16:creationId xmlns:a16="http://schemas.microsoft.com/office/drawing/2014/main" id="{70A50830-FF48-4A71-BB50-5C927926C842}"/>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7" name="Freeform: Shape 1606">
                <a:extLst>
                  <a:ext uri="{FF2B5EF4-FFF2-40B4-BE49-F238E27FC236}">
                    <a16:creationId xmlns:a16="http://schemas.microsoft.com/office/drawing/2014/main" id="{AB107BD4-189A-4869-B081-7D2F478DD333}"/>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8" name="Freeform: Shape 1607">
                <a:extLst>
                  <a:ext uri="{FF2B5EF4-FFF2-40B4-BE49-F238E27FC236}">
                    <a16:creationId xmlns:a16="http://schemas.microsoft.com/office/drawing/2014/main" id="{45816081-9246-49A4-853C-60F63A2559EA}"/>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00" name="Diamond 1599">
              <a:extLst>
                <a:ext uri="{FF2B5EF4-FFF2-40B4-BE49-F238E27FC236}">
                  <a16:creationId xmlns:a16="http://schemas.microsoft.com/office/drawing/2014/main" id="{DC5E6ED3-48E1-4128-A704-FDCDBAF5A956}"/>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6" name="Group 1575">
            <a:extLst>
              <a:ext uri="{FF2B5EF4-FFF2-40B4-BE49-F238E27FC236}">
                <a16:creationId xmlns:a16="http://schemas.microsoft.com/office/drawing/2014/main" id="{6BEC4FAF-E3DC-4625-872A-5A0A242AC552}"/>
              </a:ext>
            </a:extLst>
          </p:cNvPr>
          <p:cNvGrpSpPr/>
          <p:nvPr userDrawn="1"/>
        </p:nvGrpSpPr>
        <p:grpSpPr>
          <a:xfrm flipH="1">
            <a:off x="817932" y="3437321"/>
            <a:ext cx="293497" cy="293902"/>
            <a:chOff x="1583457" y="2115277"/>
            <a:chExt cx="293497" cy="293902"/>
          </a:xfrm>
        </p:grpSpPr>
        <p:grpSp>
          <p:nvGrpSpPr>
            <p:cNvPr id="1589" name="Group 1588">
              <a:extLst>
                <a:ext uri="{FF2B5EF4-FFF2-40B4-BE49-F238E27FC236}">
                  <a16:creationId xmlns:a16="http://schemas.microsoft.com/office/drawing/2014/main" id="{92DEDB44-2270-46BF-86CB-CCFCD6D2CF08}"/>
                </a:ext>
              </a:extLst>
            </p:cNvPr>
            <p:cNvGrpSpPr/>
            <p:nvPr/>
          </p:nvGrpSpPr>
          <p:grpSpPr>
            <a:xfrm>
              <a:off x="1583457" y="2115277"/>
              <a:ext cx="293497" cy="293902"/>
              <a:chOff x="7537384" y="2046970"/>
              <a:chExt cx="2099092" cy="2101994"/>
            </a:xfrm>
            <a:solidFill>
              <a:schemeClr val="bg1">
                <a:lumMod val="85000"/>
              </a:schemeClr>
            </a:solidFill>
          </p:grpSpPr>
          <p:sp>
            <p:nvSpPr>
              <p:cNvPr id="1591" name="Freeform: Shape 1590">
                <a:extLst>
                  <a:ext uri="{FF2B5EF4-FFF2-40B4-BE49-F238E27FC236}">
                    <a16:creationId xmlns:a16="http://schemas.microsoft.com/office/drawing/2014/main" id="{8857B0F7-A409-4367-B9A4-205B70E6F12A}"/>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2" name="Freeform: Shape 1591">
                <a:extLst>
                  <a:ext uri="{FF2B5EF4-FFF2-40B4-BE49-F238E27FC236}">
                    <a16:creationId xmlns:a16="http://schemas.microsoft.com/office/drawing/2014/main" id="{CF305A39-4ED7-470A-B153-48B44A13B3F0}"/>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3" name="Freeform: Shape 1592">
                <a:extLst>
                  <a:ext uri="{FF2B5EF4-FFF2-40B4-BE49-F238E27FC236}">
                    <a16:creationId xmlns:a16="http://schemas.microsoft.com/office/drawing/2014/main" id="{DD001B36-B319-4575-8ADF-A6B897B67C9C}"/>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4" name="Freeform: Shape 1593">
                <a:extLst>
                  <a:ext uri="{FF2B5EF4-FFF2-40B4-BE49-F238E27FC236}">
                    <a16:creationId xmlns:a16="http://schemas.microsoft.com/office/drawing/2014/main" id="{C8B8BFB2-661A-439B-81FD-72F0159B0772}"/>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5" name="Freeform: Shape 1594">
                <a:extLst>
                  <a:ext uri="{FF2B5EF4-FFF2-40B4-BE49-F238E27FC236}">
                    <a16:creationId xmlns:a16="http://schemas.microsoft.com/office/drawing/2014/main" id="{F6F081E2-D090-4DB6-96E3-5AB6174D1327}"/>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6" name="Freeform: Shape 1595">
                <a:extLst>
                  <a:ext uri="{FF2B5EF4-FFF2-40B4-BE49-F238E27FC236}">
                    <a16:creationId xmlns:a16="http://schemas.microsoft.com/office/drawing/2014/main" id="{FEA94BCC-C669-4DF7-BD69-A9CECC9CC654}"/>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7" name="Freeform: Shape 1596">
                <a:extLst>
                  <a:ext uri="{FF2B5EF4-FFF2-40B4-BE49-F238E27FC236}">
                    <a16:creationId xmlns:a16="http://schemas.microsoft.com/office/drawing/2014/main" id="{A2880615-D98F-47B5-A102-3EB2ECDED4D2}"/>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8" name="Freeform: Shape 1597">
                <a:extLst>
                  <a:ext uri="{FF2B5EF4-FFF2-40B4-BE49-F238E27FC236}">
                    <a16:creationId xmlns:a16="http://schemas.microsoft.com/office/drawing/2014/main" id="{860B3333-4C29-40F2-844D-3CC9EBB7894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90" name="Diamond 1589">
              <a:extLst>
                <a:ext uri="{FF2B5EF4-FFF2-40B4-BE49-F238E27FC236}">
                  <a16:creationId xmlns:a16="http://schemas.microsoft.com/office/drawing/2014/main" id="{D902D905-FC63-4BE9-84F7-87087A7985FB}"/>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7" name="Group 1576">
            <a:extLst>
              <a:ext uri="{FF2B5EF4-FFF2-40B4-BE49-F238E27FC236}">
                <a16:creationId xmlns:a16="http://schemas.microsoft.com/office/drawing/2014/main" id="{49FD4D41-F4E4-491A-BC3D-8398E5135B46}"/>
              </a:ext>
            </a:extLst>
          </p:cNvPr>
          <p:cNvGrpSpPr/>
          <p:nvPr userDrawn="1"/>
        </p:nvGrpSpPr>
        <p:grpSpPr>
          <a:xfrm flipH="1">
            <a:off x="3586876" y="2472724"/>
            <a:ext cx="293497" cy="293902"/>
            <a:chOff x="1583457" y="2115277"/>
            <a:chExt cx="293497" cy="293902"/>
          </a:xfrm>
        </p:grpSpPr>
        <p:grpSp>
          <p:nvGrpSpPr>
            <p:cNvPr id="1579" name="Group 1578">
              <a:extLst>
                <a:ext uri="{FF2B5EF4-FFF2-40B4-BE49-F238E27FC236}">
                  <a16:creationId xmlns:a16="http://schemas.microsoft.com/office/drawing/2014/main" id="{F76C79D2-B5E0-4C8D-8433-3795D060D14E}"/>
                </a:ext>
              </a:extLst>
            </p:cNvPr>
            <p:cNvGrpSpPr/>
            <p:nvPr/>
          </p:nvGrpSpPr>
          <p:grpSpPr>
            <a:xfrm>
              <a:off x="1583457" y="2115277"/>
              <a:ext cx="293497" cy="293902"/>
              <a:chOff x="7537384" y="2046970"/>
              <a:chExt cx="2099092" cy="2101994"/>
            </a:xfrm>
            <a:solidFill>
              <a:schemeClr val="bg1">
                <a:lumMod val="85000"/>
              </a:schemeClr>
            </a:solidFill>
          </p:grpSpPr>
          <p:sp>
            <p:nvSpPr>
              <p:cNvPr id="1581" name="Freeform: Shape 1580">
                <a:extLst>
                  <a:ext uri="{FF2B5EF4-FFF2-40B4-BE49-F238E27FC236}">
                    <a16:creationId xmlns:a16="http://schemas.microsoft.com/office/drawing/2014/main" id="{478526D0-1118-4439-A3DA-E41365A0E8F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2" name="Freeform: Shape 1581">
                <a:extLst>
                  <a:ext uri="{FF2B5EF4-FFF2-40B4-BE49-F238E27FC236}">
                    <a16:creationId xmlns:a16="http://schemas.microsoft.com/office/drawing/2014/main" id="{95560C0E-337C-46A6-8C8B-FC5862E42BCC}"/>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3" name="Freeform: Shape 1582">
                <a:extLst>
                  <a:ext uri="{FF2B5EF4-FFF2-40B4-BE49-F238E27FC236}">
                    <a16:creationId xmlns:a16="http://schemas.microsoft.com/office/drawing/2014/main" id="{6E4A6D6E-3FD8-4FC4-9CD9-A2F3133815D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4" name="Freeform: Shape 1583">
                <a:extLst>
                  <a:ext uri="{FF2B5EF4-FFF2-40B4-BE49-F238E27FC236}">
                    <a16:creationId xmlns:a16="http://schemas.microsoft.com/office/drawing/2014/main" id="{E24FC29A-6700-4E68-873C-90DA9708CF82}"/>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5" name="Freeform: Shape 1584">
                <a:extLst>
                  <a:ext uri="{FF2B5EF4-FFF2-40B4-BE49-F238E27FC236}">
                    <a16:creationId xmlns:a16="http://schemas.microsoft.com/office/drawing/2014/main" id="{F61F1DC4-3418-4238-A82A-76928203DAF0}"/>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6" name="Freeform: Shape 1585">
                <a:extLst>
                  <a:ext uri="{FF2B5EF4-FFF2-40B4-BE49-F238E27FC236}">
                    <a16:creationId xmlns:a16="http://schemas.microsoft.com/office/drawing/2014/main" id="{4672B57C-A5B8-4FAB-AB4D-A9FE8B26151C}"/>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7" name="Freeform: Shape 1586">
                <a:extLst>
                  <a:ext uri="{FF2B5EF4-FFF2-40B4-BE49-F238E27FC236}">
                    <a16:creationId xmlns:a16="http://schemas.microsoft.com/office/drawing/2014/main" id="{389EFBAB-4FB6-4369-B4FB-01F8FC4F20D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8" name="Freeform: Shape 1587">
                <a:extLst>
                  <a:ext uri="{FF2B5EF4-FFF2-40B4-BE49-F238E27FC236}">
                    <a16:creationId xmlns:a16="http://schemas.microsoft.com/office/drawing/2014/main" id="{FADE0462-B429-4F59-B1B9-484D844BAAA8}"/>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80" name="Diamond 1579">
              <a:extLst>
                <a:ext uri="{FF2B5EF4-FFF2-40B4-BE49-F238E27FC236}">
                  <a16:creationId xmlns:a16="http://schemas.microsoft.com/office/drawing/2014/main" id="{0DA988DD-BC10-47DE-977A-55626F09CAE5}"/>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578" name="Straight Connector 1577">
            <a:extLst>
              <a:ext uri="{FF2B5EF4-FFF2-40B4-BE49-F238E27FC236}">
                <a16:creationId xmlns:a16="http://schemas.microsoft.com/office/drawing/2014/main" id="{D34F2EB4-18DE-4A65-A471-E2CA113E40DA}"/>
              </a:ext>
            </a:extLst>
          </p:cNvPr>
          <p:cNvCxnSpPr>
            <a:cxnSpLocks/>
            <a:stCxn id="1693" idx="2"/>
            <a:endCxn id="1581" idx="2"/>
          </p:cNvCxnSpPr>
          <p:nvPr userDrawn="1"/>
        </p:nvCxnSpPr>
        <p:spPr>
          <a:xfrm flipH="1">
            <a:off x="3819186" y="882524"/>
            <a:ext cx="1784636" cy="165021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4" name="Straight Connector 1653">
            <a:extLst>
              <a:ext uri="{FF2B5EF4-FFF2-40B4-BE49-F238E27FC236}">
                <a16:creationId xmlns:a16="http://schemas.microsoft.com/office/drawing/2014/main" id="{C6FC8FDB-56F3-40FE-9BC8-7AF1A9E899AB}"/>
              </a:ext>
            </a:extLst>
          </p:cNvPr>
          <p:cNvCxnSpPr>
            <a:cxnSpLocks/>
            <a:stCxn id="1684" idx="2"/>
            <a:endCxn id="1711" idx="0"/>
          </p:cNvCxnSpPr>
          <p:nvPr userDrawn="1"/>
        </p:nvCxnSpPr>
        <p:spPr>
          <a:xfrm>
            <a:off x="9927858" y="2394298"/>
            <a:ext cx="2117083" cy="170508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9" name="Straight Connector 1658">
            <a:extLst>
              <a:ext uri="{FF2B5EF4-FFF2-40B4-BE49-F238E27FC236}">
                <a16:creationId xmlns:a16="http://schemas.microsoft.com/office/drawing/2014/main" id="{3A58929B-3253-4E8B-8823-568B6FB9C9AA}"/>
              </a:ext>
            </a:extLst>
          </p:cNvPr>
          <p:cNvCxnSpPr>
            <a:cxnSpLocks/>
            <a:stCxn id="1696" idx="1"/>
            <a:endCxn id="1701" idx="0"/>
          </p:cNvCxnSpPr>
          <p:nvPr userDrawn="1"/>
        </p:nvCxnSpPr>
        <p:spPr>
          <a:xfrm>
            <a:off x="5776751" y="884335"/>
            <a:ext cx="2971717" cy="222717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60" name="Group 1759">
            <a:extLst>
              <a:ext uri="{FF2B5EF4-FFF2-40B4-BE49-F238E27FC236}">
                <a16:creationId xmlns:a16="http://schemas.microsoft.com/office/drawing/2014/main" id="{51F55576-AFEC-4E5E-8900-BCF2E4FB36F4}"/>
              </a:ext>
            </a:extLst>
          </p:cNvPr>
          <p:cNvGrpSpPr/>
          <p:nvPr userDrawn="1"/>
        </p:nvGrpSpPr>
        <p:grpSpPr>
          <a:xfrm>
            <a:off x="11941173" y="3991341"/>
            <a:ext cx="512892" cy="513600"/>
            <a:chOff x="11941173" y="3991341"/>
            <a:chExt cx="512892" cy="513600"/>
          </a:xfrm>
        </p:grpSpPr>
        <p:grpSp>
          <p:nvGrpSpPr>
            <p:cNvPr id="1707" name="Group 1706">
              <a:extLst>
                <a:ext uri="{FF2B5EF4-FFF2-40B4-BE49-F238E27FC236}">
                  <a16:creationId xmlns:a16="http://schemas.microsoft.com/office/drawing/2014/main" id="{662F22BD-4ABA-45D9-8BE6-D633D3DB5D9B}"/>
                </a:ext>
              </a:extLst>
            </p:cNvPr>
            <p:cNvGrpSpPr/>
            <p:nvPr/>
          </p:nvGrpSpPr>
          <p:grpSpPr>
            <a:xfrm>
              <a:off x="11941173" y="3991341"/>
              <a:ext cx="512892" cy="513600"/>
              <a:chOff x="7537384" y="2046970"/>
              <a:chExt cx="2099092" cy="2101994"/>
            </a:xfrm>
            <a:solidFill>
              <a:schemeClr val="accent6"/>
            </a:solidFill>
          </p:grpSpPr>
          <p:sp>
            <p:nvSpPr>
              <p:cNvPr id="1709" name="Freeform: Shape 1708">
                <a:extLst>
                  <a:ext uri="{FF2B5EF4-FFF2-40B4-BE49-F238E27FC236}">
                    <a16:creationId xmlns:a16="http://schemas.microsoft.com/office/drawing/2014/main" id="{59ED3D2C-3AEA-449C-B177-CE4E0334CB44}"/>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0" name="Freeform: Shape 1709">
                <a:extLst>
                  <a:ext uri="{FF2B5EF4-FFF2-40B4-BE49-F238E27FC236}">
                    <a16:creationId xmlns:a16="http://schemas.microsoft.com/office/drawing/2014/main" id="{928E3E94-B3CC-4DEE-BDBE-F2075C8599DF}"/>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1" name="Freeform: Shape 1710">
                <a:extLst>
                  <a:ext uri="{FF2B5EF4-FFF2-40B4-BE49-F238E27FC236}">
                    <a16:creationId xmlns:a16="http://schemas.microsoft.com/office/drawing/2014/main" id="{BC6C8CCB-54AF-4937-9E99-21CA47FE4057}"/>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2" name="Freeform: Shape 1711">
                <a:extLst>
                  <a:ext uri="{FF2B5EF4-FFF2-40B4-BE49-F238E27FC236}">
                    <a16:creationId xmlns:a16="http://schemas.microsoft.com/office/drawing/2014/main" id="{9087645D-5C33-488B-A3F6-50D4ACF1CDE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3" name="Freeform: Shape 1712">
                <a:extLst>
                  <a:ext uri="{FF2B5EF4-FFF2-40B4-BE49-F238E27FC236}">
                    <a16:creationId xmlns:a16="http://schemas.microsoft.com/office/drawing/2014/main" id="{EEC82DF5-595C-436A-B9BE-B3B612B3D023}"/>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4" name="Freeform: Shape 1713">
                <a:extLst>
                  <a:ext uri="{FF2B5EF4-FFF2-40B4-BE49-F238E27FC236}">
                    <a16:creationId xmlns:a16="http://schemas.microsoft.com/office/drawing/2014/main" id="{4DEB4FF9-B4DD-45CA-B18C-C8B7F2AAFCEE}"/>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5" name="Freeform: Shape 1714">
                <a:extLst>
                  <a:ext uri="{FF2B5EF4-FFF2-40B4-BE49-F238E27FC236}">
                    <a16:creationId xmlns:a16="http://schemas.microsoft.com/office/drawing/2014/main" id="{6090E98F-DDE5-4F77-B70A-9B946DB7DFDD}"/>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6" name="Freeform: Shape 1715">
                <a:extLst>
                  <a:ext uri="{FF2B5EF4-FFF2-40B4-BE49-F238E27FC236}">
                    <a16:creationId xmlns:a16="http://schemas.microsoft.com/office/drawing/2014/main" id="{1D3E485C-A558-4CF9-A4F3-DBC7D6631AF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708" name="Diamond 1707">
              <a:extLst>
                <a:ext uri="{FF2B5EF4-FFF2-40B4-BE49-F238E27FC236}">
                  <a16:creationId xmlns:a16="http://schemas.microsoft.com/office/drawing/2014/main" id="{F98F5ACB-C617-449E-8BF9-81416BACA897}"/>
                </a:ext>
              </a:extLst>
            </p:cNvPr>
            <p:cNvSpPr/>
            <p:nvPr userDrawn="1"/>
          </p:nvSpPr>
          <p:spPr bwMode="auto">
            <a:xfrm>
              <a:off x="11976610" y="4026692"/>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9" name="Group 1758">
            <a:extLst>
              <a:ext uri="{FF2B5EF4-FFF2-40B4-BE49-F238E27FC236}">
                <a16:creationId xmlns:a16="http://schemas.microsoft.com/office/drawing/2014/main" id="{281C7151-AD4C-4383-BE41-81D2E745DDE4}"/>
              </a:ext>
            </a:extLst>
          </p:cNvPr>
          <p:cNvGrpSpPr/>
          <p:nvPr userDrawn="1"/>
        </p:nvGrpSpPr>
        <p:grpSpPr>
          <a:xfrm>
            <a:off x="8644700" y="3003470"/>
            <a:ext cx="512892" cy="513600"/>
            <a:chOff x="8644700" y="3003470"/>
            <a:chExt cx="512892" cy="513600"/>
          </a:xfrm>
        </p:grpSpPr>
        <p:grpSp>
          <p:nvGrpSpPr>
            <p:cNvPr id="1697" name="Group 1696">
              <a:extLst>
                <a:ext uri="{FF2B5EF4-FFF2-40B4-BE49-F238E27FC236}">
                  <a16:creationId xmlns:a16="http://schemas.microsoft.com/office/drawing/2014/main" id="{3D26B5D8-40CF-4EF6-B61D-06F23D5F0611}"/>
                </a:ext>
              </a:extLst>
            </p:cNvPr>
            <p:cNvGrpSpPr/>
            <p:nvPr userDrawn="1"/>
          </p:nvGrpSpPr>
          <p:grpSpPr>
            <a:xfrm>
              <a:off x="8644700" y="3003470"/>
              <a:ext cx="512892" cy="513600"/>
              <a:chOff x="7537384" y="2046970"/>
              <a:chExt cx="2099092" cy="2101994"/>
            </a:xfrm>
            <a:solidFill>
              <a:schemeClr val="accent4"/>
            </a:solidFill>
          </p:grpSpPr>
          <p:sp>
            <p:nvSpPr>
              <p:cNvPr id="1699" name="Freeform: Shape 1698">
                <a:extLst>
                  <a:ext uri="{FF2B5EF4-FFF2-40B4-BE49-F238E27FC236}">
                    <a16:creationId xmlns:a16="http://schemas.microsoft.com/office/drawing/2014/main" id="{2CC3CAE4-28FF-4BD3-A8D4-54DA2B5A3A70}"/>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0" name="Freeform: Shape 1699">
                <a:extLst>
                  <a:ext uri="{FF2B5EF4-FFF2-40B4-BE49-F238E27FC236}">
                    <a16:creationId xmlns:a16="http://schemas.microsoft.com/office/drawing/2014/main" id="{E5FCB177-5383-4881-8A4A-8F379FA94E10}"/>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1" name="Freeform: Shape 1700">
                <a:extLst>
                  <a:ext uri="{FF2B5EF4-FFF2-40B4-BE49-F238E27FC236}">
                    <a16:creationId xmlns:a16="http://schemas.microsoft.com/office/drawing/2014/main" id="{C9209023-27FF-4A36-8A5F-37535DBFF15B}"/>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2" name="Freeform: Shape 1701">
                <a:extLst>
                  <a:ext uri="{FF2B5EF4-FFF2-40B4-BE49-F238E27FC236}">
                    <a16:creationId xmlns:a16="http://schemas.microsoft.com/office/drawing/2014/main" id="{09B3FCF4-C6A9-438A-916F-0968475868A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3" name="Freeform: Shape 1702">
                <a:extLst>
                  <a:ext uri="{FF2B5EF4-FFF2-40B4-BE49-F238E27FC236}">
                    <a16:creationId xmlns:a16="http://schemas.microsoft.com/office/drawing/2014/main" id="{C55A0CA1-F4D1-4647-98F5-0DB60A6CECC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4" name="Freeform: Shape 1703">
                <a:extLst>
                  <a:ext uri="{FF2B5EF4-FFF2-40B4-BE49-F238E27FC236}">
                    <a16:creationId xmlns:a16="http://schemas.microsoft.com/office/drawing/2014/main" id="{6E167BB0-151C-4FC4-911B-1A5A1F5D9DA5}"/>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5" name="Freeform: Shape 1704">
                <a:extLst>
                  <a:ext uri="{FF2B5EF4-FFF2-40B4-BE49-F238E27FC236}">
                    <a16:creationId xmlns:a16="http://schemas.microsoft.com/office/drawing/2014/main" id="{7747B3CA-8252-4A5A-B3BC-732DAA281EEA}"/>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6" name="Freeform: Shape 1705">
                <a:extLst>
                  <a:ext uri="{FF2B5EF4-FFF2-40B4-BE49-F238E27FC236}">
                    <a16:creationId xmlns:a16="http://schemas.microsoft.com/office/drawing/2014/main" id="{5749F1D3-0848-44BB-8CF1-9CD987A60F5B}"/>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98" name="Diamond 1697">
              <a:extLst>
                <a:ext uri="{FF2B5EF4-FFF2-40B4-BE49-F238E27FC236}">
                  <a16:creationId xmlns:a16="http://schemas.microsoft.com/office/drawing/2014/main" id="{D3CF600E-E72D-41A7-B115-EF95B4103413}"/>
                </a:ext>
              </a:extLst>
            </p:cNvPr>
            <p:cNvSpPr/>
            <p:nvPr userDrawn="1"/>
          </p:nvSpPr>
          <p:spPr bwMode="auto">
            <a:xfrm>
              <a:off x="8680137" y="3038821"/>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3" name="Group 1662">
            <a:extLst>
              <a:ext uri="{FF2B5EF4-FFF2-40B4-BE49-F238E27FC236}">
                <a16:creationId xmlns:a16="http://schemas.microsoft.com/office/drawing/2014/main" id="{A23880B6-AAFF-40A5-9BD3-7CEB493B13BA}"/>
              </a:ext>
            </a:extLst>
          </p:cNvPr>
          <p:cNvGrpSpPr/>
          <p:nvPr userDrawn="1"/>
        </p:nvGrpSpPr>
        <p:grpSpPr>
          <a:xfrm>
            <a:off x="5544441" y="650449"/>
            <a:ext cx="293497" cy="293902"/>
            <a:chOff x="1583457" y="2115277"/>
            <a:chExt cx="293497" cy="293902"/>
          </a:xfrm>
        </p:grpSpPr>
        <p:grpSp>
          <p:nvGrpSpPr>
            <p:cNvPr id="1687" name="Group 1686">
              <a:extLst>
                <a:ext uri="{FF2B5EF4-FFF2-40B4-BE49-F238E27FC236}">
                  <a16:creationId xmlns:a16="http://schemas.microsoft.com/office/drawing/2014/main" id="{994D4070-BD99-45FB-981E-B5D0E62F084E}"/>
                </a:ext>
              </a:extLst>
            </p:cNvPr>
            <p:cNvGrpSpPr/>
            <p:nvPr/>
          </p:nvGrpSpPr>
          <p:grpSpPr>
            <a:xfrm>
              <a:off x="1583457" y="2115277"/>
              <a:ext cx="293497" cy="293902"/>
              <a:chOff x="7537384" y="2046970"/>
              <a:chExt cx="2099092" cy="2101994"/>
            </a:xfrm>
            <a:solidFill>
              <a:schemeClr val="bg1">
                <a:lumMod val="85000"/>
              </a:schemeClr>
            </a:solidFill>
          </p:grpSpPr>
          <p:sp>
            <p:nvSpPr>
              <p:cNvPr id="1689" name="Freeform: Shape 1688">
                <a:extLst>
                  <a:ext uri="{FF2B5EF4-FFF2-40B4-BE49-F238E27FC236}">
                    <a16:creationId xmlns:a16="http://schemas.microsoft.com/office/drawing/2014/main" id="{7527016B-D2F2-448D-8CC3-7DFEE4A2B04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0" name="Freeform: Shape 1689">
                <a:extLst>
                  <a:ext uri="{FF2B5EF4-FFF2-40B4-BE49-F238E27FC236}">
                    <a16:creationId xmlns:a16="http://schemas.microsoft.com/office/drawing/2014/main" id="{9475B331-A6A7-455A-A5A2-AA0477A9AA9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1" name="Freeform: Shape 1690">
                <a:extLst>
                  <a:ext uri="{FF2B5EF4-FFF2-40B4-BE49-F238E27FC236}">
                    <a16:creationId xmlns:a16="http://schemas.microsoft.com/office/drawing/2014/main" id="{8728A8C3-4E5E-419A-B90B-4B54F3B1491E}"/>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2" name="Freeform: Shape 1691">
                <a:extLst>
                  <a:ext uri="{FF2B5EF4-FFF2-40B4-BE49-F238E27FC236}">
                    <a16:creationId xmlns:a16="http://schemas.microsoft.com/office/drawing/2014/main" id="{8DBEE43D-7FCB-46E4-A4AD-6E241FAD5826}"/>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3" name="Freeform: Shape 1692">
                <a:extLst>
                  <a:ext uri="{FF2B5EF4-FFF2-40B4-BE49-F238E27FC236}">
                    <a16:creationId xmlns:a16="http://schemas.microsoft.com/office/drawing/2014/main" id="{D937A4B3-5A1A-4C58-8459-BABFD23595E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4" name="Freeform: Shape 1693">
                <a:extLst>
                  <a:ext uri="{FF2B5EF4-FFF2-40B4-BE49-F238E27FC236}">
                    <a16:creationId xmlns:a16="http://schemas.microsoft.com/office/drawing/2014/main" id="{B98B1CE4-63D8-4831-BF13-3D07DFB7ED9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5" name="Freeform: Shape 1694">
                <a:extLst>
                  <a:ext uri="{FF2B5EF4-FFF2-40B4-BE49-F238E27FC236}">
                    <a16:creationId xmlns:a16="http://schemas.microsoft.com/office/drawing/2014/main" id="{0DAE900F-17D1-410B-9F61-5389395CCF38}"/>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6" name="Freeform: Shape 1695">
                <a:extLst>
                  <a:ext uri="{FF2B5EF4-FFF2-40B4-BE49-F238E27FC236}">
                    <a16:creationId xmlns:a16="http://schemas.microsoft.com/office/drawing/2014/main" id="{396BCE2C-C489-4766-A9F6-FD626714ED61}"/>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88" name="Diamond 1687">
              <a:extLst>
                <a:ext uri="{FF2B5EF4-FFF2-40B4-BE49-F238E27FC236}">
                  <a16:creationId xmlns:a16="http://schemas.microsoft.com/office/drawing/2014/main" id="{B58B43A8-FA1C-4BA3-8E63-4091F7FDEEFD}"/>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4" name="Group 1663">
            <a:extLst>
              <a:ext uri="{FF2B5EF4-FFF2-40B4-BE49-F238E27FC236}">
                <a16:creationId xmlns:a16="http://schemas.microsoft.com/office/drawing/2014/main" id="{118C6B28-8703-4B07-832B-C18D07719BA2}"/>
              </a:ext>
            </a:extLst>
          </p:cNvPr>
          <p:cNvGrpSpPr/>
          <p:nvPr userDrawn="1"/>
        </p:nvGrpSpPr>
        <p:grpSpPr>
          <a:xfrm>
            <a:off x="9693741" y="2162222"/>
            <a:ext cx="293497" cy="293902"/>
            <a:chOff x="1583457" y="2115277"/>
            <a:chExt cx="293497" cy="293902"/>
          </a:xfrm>
        </p:grpSpPr>
        <p:grpSp>
          <p:nvGrpSpPr>
            <p:cNvPr id="1677" name="Group 1676">
              <a:extLst>
                <a:ext uri="{FF2B5EF4-FFF2-40B4-BE49-F238E27FC236}">
                  <a16:creationId xmlns:a16="http://schemas.microsoft.com/office/drawing/2014/main" id="{880A94AD-D5D4-44D7-84C7-28A2D0671888}"/>
                </a:ext>
              </a:extLst>
            </p:cNvPr>
            <p:cNvGrpSpPr/>
            <p:nvPr/>
          </p:nvGrpSpPr>
          <p:grpSpPr>
            <a:xfrm>
              <a:off x="1583457" y="2115277"/>
              <a:ext cx="293497" cy="293902"/>
              <a:chOff x="7537384" y="2046970"/>
              <a:chExt cx="2099092" cy="2101994"/>
            </a:xfrm>
            <a:solidFill>
              <a:schemeClr val="bg1">
                <a:lumMod val="85000"/>
              </a:schemeClr>
            </a:solidFill>
          </p:grpSpPr>
          <p:sp>
            <p:nvSpPr>
              <p:cNvPr id="1679" name="Freeform: Shape 1678">
                <a:extLst>
                  <a:ext uri="{FF2B5EF4-FFF2-40B4-BE49-F238E27FC236}">
                    <a16:creationId xmlns:a16="http://schemas.microsoft.com/office/drawing/2014/main" id="{AC924969-DC21-4748-BC71-F4C7D031DA16}"/>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0" name="Freeform: Shape 1679">
                <a:extLst>
                  <a:ext uri="{FF2B5EF4-FFF2-40B4-BE49-F238E27FC236}">
                    <a16:creationId xmlns:a16="http://schemas.microsoft.com/office/drawing/2014/main" id="{C91760AF-F9E7-4B8F-A251-F76580E710FF}"/>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1" name="Freeform: Shape 1680">
                <a:extLst>
                  <a:ext uri="{FF2B5EF4-FFF2-40B4-BE49-F238E27FC236}">
                    <a16:creationId xmlns:a16="http://schemas.microsoft.com/office/drawing/2014/main" id="{8FC0D895-B248-46EF-9CCE-05EA75090234}"/>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2" name="Freeform: Shape 1681">
                <a:extLst>
                  <a:ext uri="{FF2B5EF4-FFF2-40B4-BE49-F238E27FC236}">
                    <a16:creationId xmlns:a16="http://schemas.microsoft.com/office/drawing/2014/main" id="{352935B5-7E4C-4E2A-ABFD-BB723AE1A614}"/>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3" name="Freeform: Shape 1682">
                <a:extLst>
                  <a:ext uri="{FF2B5EF4-FFF2-40B4-BE49-F238E27FC236}">
                    <a16:creationId xmlns:a16="http://schemas.microsoft.com/office/drawing/2014/main" id="{6E3E6219-607F-4C64-B67B-3326509DD16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4" name="Freeform: Shape 1683">
                <a:extLst>
                  <a:ext uri="{FF2B5EF4-FFF2-40B4-BE49-F238E27FC236}">
                    <a16:creationId xmlns:a16="http://schemas.microsoft.com/office/drawing/2014/main" id="{AA85E269-1E92-4588-ABFF-1A6DF588278A}"/>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5" name="Freeform: Shape 1684">
                <a:extLst>
                  <a:ext uri="{FF2B5EF4-FFF2-40B4-BE49-F238E27FC236}">
                    <a16:creationId xmlns:a16="http://schemas.microsoft.com/office/drawing/2014/main" id="{6B45602C-3DE9-4192-A0D8-8531D25BCAA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6" name="Freeform: Shape 1685">
                <a:extLst>
                  <a:ext uri="{FF2B5EF4-FFF2-40B4-BE49-F238E27FC236}">
                    <a16:creationId xmlns:a16="http://schemas.microsoft.com/office/drawing/2014/main" id="{64A1F9F9-D942-406C-9D5C-74E6C6161B9A}"/>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78" name="Diamond 1677">
              <a:extLst>
                <a:ext uri="{FF2B5EF4-FFF2-40B4-BE49-F238E27FC236}">
                  <a16:creationId xmlns:a16="http://schemas.microsoft.com/office/drawing/2014/main" id="{74011E19-304A-4904-87E4-659C5B8D681E}"/>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67" name="Group 1566">
            <a:extLst>
              <a:ext uri="{FF2B5EF4-FFF2-40B4-BE49-F238E27FC236}">
                <a16:creationId xmlns:a16="http://schemas.microsoft.com/office/drawing/2014/main" id="{8EA06812-9CF9-4381-BDD4-AC2BE58DF920}"/>
              </a:ext>
            </a:extLst>
          </p:cNvPr>
          <p:cNvGrpSpPr/>
          <p:nvPr userDrawn="1"/>
        </p:nvGrpSpPr>
        <p:grpSpPr>
          <a:xfrm flipH="1">
            <a:off x="4667887" y="1248367"/>
            <a:ext cx="512892" cy="513600"/>
            <a:chOff x="1004335" y="2859036"/>
            <a:chExt cx="512892" cy="513600"/>
          </a:xfrm>
        </p:grpSpPr>
        <p:grpSp>
          <p:nvGrpSpPr>
            <p:cNvPr id="1639" name="Group 1638">
              <a:extLst>
                <a:ext uri="{FF2B5EF4-FFF2-40B4-BE49-F238E27FC236}">
                  <a16:creationId xmlns:a16="http://schemas.microsoft.com/office/drawing/2014/main" id="{FB7DCF5E-9704-4B29-B0A4-D7078AB18654}"/>
                </a:ext>
              </a:extLst>
            </p:cNvPr>
            <p:cNvGrpSpPr/>
            <p:nvPr/>
          </p:nvGrpSpPr>
          <p:grpSpPr>
            <a:xfrm>
              <a:off x="1004335" y="2859036"/>
              <a:ext cx="512892" cy="513600"/>
              <a:chOff x="7537384" y="2046970"/>
              <a:chExt cx="2099092" cy="2101994"/>
            </a:xfrm>
            <a:solidFill>
              <a:schemeClr val="accent2"/>
            </a:solidFill>
          </p:grpSpPr>
          <p:sp>
            <p:nvSpPr>
              <p:cNvPr id="1641" name="Freeform: Shape 1640">
                <a:extLst>
                  <a:ext uri="{FF2B5EF4-FFF2-40B4-BE49-F238E27FC236}">
                    <a16:creationId xmlns:a16="http://schemas.microsoft.com/office/drawing/2014/main" id="{896D0E03-81B0-4D84-8BF2-8BCF2DC7D3B6}"/>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2" name="Freeform: Shape 1641">
                <a:extLst>
                  <a:ext uri="{FF2B5EF4-FFF2-40B4-BE49-F238E27FC236}">
                    <a16:creationId xmlns:a16="http://schemas.microsoft.com/office/drawing/2014/main" id="{78FDAD8A-3E87-4721-9621-D6318F4D9D47}"/>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3" name="Freeform: Shape 1642">
                <a:extLst>
                  <a:ext uri="{FF2B5EF4-FFF2-40B4-BE49-F238E27FC236}">
                    <a16:creationId xmlns:a16="http://schemas.microsoft.com/office/drawing/2014/main" id="{04AD6135-9EBF-4452-9E3A-2C92B4DC4DE5}"/>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4" name="Freeform: Shape 1643">
                <a:extLst>
                  <a:ext uri="{FF2B5EF4-FFF2-40B4-BE49-F238E27FC236}">
                    <a16:creationId xmlns:a16="http://schemas.microsoft.com/office/drawing/2014/main" id="{95C82F0B-EEB2-4171-8C3E-07207DAA88CA}"/>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5" name="Freeform: Shape 1644">
                <a:extLst>
                  <a:ext uri="{FF2B5EF4-FFF2-40B4-BE49-F238E27FC236}">
                    <a16:creationId xmlns:a16="http://schemas.microsoft.com/office/drawing/2014/main" id="{F65C2723-A5CA-4319-93E9-D8421AF7C69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6" name="Freeform: Shape 1645">
                <a:extLst>
                  <a:ext uri="{FF2B5EF4-FFF2-40B4-BE49-F238E27FC236}">
                    <a16:creationId xmlns:a16="http://schemas.microsoft.com/office/drawing/2014/main" id="{85CD654F-2A4A-4A77-B595-755AE5BDE3EB}"/>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7" name="Freeform: Shape 1646">
                <a:extLst>
                  <a:ext uri="{FF2B5EF4-FFF2-40B4-BE49-F238E27FC236}">
                    <a16:creationId xmlns:a16="http://schemas.microsoft.com/office/drawing/2014/main" id="{8C313567-E25A-466B-94DC-F16F692DD7F3}"/>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8" name="Freeform: Shape 1647">
                <a:extLst>
                  <a:ext uri="{FF2B5EF4-FFF2-40B4-BE49-F238E27FC236}">
                    <a16:creationId xmlns:a16="http://schemas.microsoft.com/office/drawing/2014/main" id="{78C404DB-8B75-4F74-8A8F-68568273E892}"/>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40" name="Diamond 1639">
              <a:extLst>
                <a:ext uri="{FF2B5EF4-FFF2-40B4-BE49-F238E27FC236}">
                  <a16:creationId xmlns:a16="http://schemas.microsoft.com/office/drawing/2014/main" id="{ABAB4065-C358-4660-9BAC-8CC299CED5C2}"/>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743" name="Straight Connector 1742">
            <a:extLst>
              <a:ext uri="{FF2B5EF4-FFF2-40B4-BE49-F238E27FC236}">
                <a16:creationId xmlns:a16="http://schemas.microsoft.com/office/drawing/2014/main" id="{35A5F7E7-209D-4798-8922-663EA1768496}"/>
              </a:ext>
            </a:extLst>
          </p:cNvPr>
          <p:cNvCxnSpPr>
            <a:cxnSpLocks/>
            <a:stCxn id="1700" idx="1"/>
            <a:endCxn id="1683" idx="2"/>
          </p:cNvCxnSpPr>
          <p:nvPr userDrawn="1"/>
        </p:nvCxnSpPr>
        <p:spPr>
          <a:xfrm flipV="1">
            <a:off x="9050666" y="2394297"/>
            <a:ext cx="702456" cy="71405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493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Cover page 2">
    <p:bg>
      <p:bgRef idx="1001">
        <a:schemeClr val="bg1"/>
      </p:bgRef>
    </p:bg>
    <p:spTree>
      <p:nvGrpSpPr>
        <p:cNvPr id="1" name=""/>
        <p:cNvGrpSpPr/>
        <p:nvPr/>
      </p:nvGrpSpPr>
      <p:grpSpPr>
        <a:xfrm>
          <a:off x="0" y="0"/>
          <a:ext cx="0" cy="0"/>
          <a:chOff x="0" y="0"/>
          <a:chExt cx="0" cy="0"/>
        </a:xfrm>
      </p:grpSpPr>
      <p:grpSp>
        <p:nvGrpSpPr>
          <p:cNvPr id="203" name="Group 202">
            <a:extLst>
              <a:ext uri="{FF2B5EF4-FFF2-40B4-BE49-F238E27FC236}">
                <a16:creationId xmlns:a16="http://schemas.microsoft.com/office/drawing/2014/main" id="{9E8A683D-34CF-4E92-A7C2-480D13ED974C}"/>
              </a:ext>
            </a:extLst>
          </p:cNvPr>
          <p:cNvGrpSpPr/>
          <p:nvPr userDrawn="1"/>
        </p:nvGrpSpPr>
        <p:grpSpPr>
          <a:xfrm>
            <a:off x="-196566" y="-801639"/>
            <a:ext cx="12388566" cy="7490471"/>
            <a:chOff x="-1" y="-234719"/>
            <a:chExt cx="12255131" cy="7229244"/>
          </a:xfrm>
        </p:grpSpPr>
        <p:grpSp>
          <p:nvGrpSpPr>
            <p:cNvPr id="204" name="Group 203">
              <a:extLst>
                <a:ext uri="{FF2B5EF4-FFF2-40B4-BE49-F238E27FC236}">
                  <a16:creationId xmlns:a16="http://schemas.microsoft.com/office/drawing/2014/main" id="{5835C6D2-A614-4954-9662-A9DD7C1B235C}"/>
                </a:ext>
              </a:extLst>
            </p:cNvPr>
            <p:cNvGrpSpPr/>
            <p:nvPr/>
          </p:nvGrpSpPr>
          <p:grpSpPr>
            <a:xfrm rot="5400000">
              <a:off x="1867032" y="-1867032"/>
              <a:ext cx="6994524" cy="10728589"/>
              <a:chOff x="98988" y="1109771"/>
              <a:chExt cx="8934717" cy="5755680"/>
            </a:xfrm>
          </p:grpSpPr>
          <p:cxnSp>
            <p:nvCxnSpPr>
              <p:cNvPr id="239" name="Straight Connector 238">
                <a:extLst>
                  <a:ext uri="{FF2B5EF4-FFF2-40B4-BE49-F238E27FC236}">
                    <a16:creationId xmlns:a16="http://schemas.microsoft.com/office/drawing/2014/main" id="{3EB29DBA-4006-4A60-AF3A-6CF6B552CECC}"/>
                  </a:ext>
                </a:extLst>
              </p:cNvPr>
              <p:cNvCxnSpPr/>
              <p:nvPr/>
            </p:nvCxnSpPr>
            <p:spPr>
              <a:xfrm flipH="1">
                <a:off x="98988" y="1109771"/>
                <a:ext cx="7560089" cy="57556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CCC2D1D-E192-4060-9A26-6657B427E271}"/>
                  </a:ext>
                </a:extLst>
              </p:cNvPr>
              <p:cNvCxnSpPr>
                <a:cxnSpLocks/>
              </p:cNvCxnSpPr>
              <p:nvPr/>
            </p:nvCxnSpPr>
            <p:spPr>
              <a:xfrm rot="16200000" flipH="1">
                <a:off x="4589214" y="2420759"/>
                <a:ext cx="127038" cy="876194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6B5646D-F4D1-46A7-9B18-44B8C4A2CF7C}"/>
                  </a:ext>
                </a:extLst>
              </p:cNvPr>
              <p:cNvCxnSpPr>
                <a:cxnSpLocks/>
              </p:cNvCxnSpPr>
              <p:nvPr/>
            </p:nvCxnSpPr>
            <p:spPr>
              <a:xfrm rot="16200000" flipH="1">
                <a:off x="4476662" y="2587413"/>
                <a:ext cx="299244" cy="825642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CC5CCCB-1844-4DE8-89C6-74E24C455A27}"/>
                  </a:ext>
                </a:extLst>
              </p:cNvPr>
              <p:cNvCxnSpPr>
                <a:cxnSpLocks/>
              </p:cNvCxnSpPr>
              <p:nvPr/>
            </p:nvCxnSpPr>
            <p:spPr>
              <a:xfrm rot="16200000" flipH="1">
                <a:off x="4360701" y="2750663"/>
                <a:ext cx="478263" cy="775091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4BD37CE-3184-4EDC-8EDC-13E35EDE2E4F}"/>
                  </a:ext>
                </a:extLst>
              </p:cNvPr>
              <p:cNvCxnSpPr>
                <a:cxnSpLocks/>
              </p:cNvCxnSpPr>
              <p:nvPr/>
            </p:nvCxnSpPr>
            <p:spPr>
              <a:xfrm rot="16200000" flipH="1">
                <a:off x="4250760" y="2919932"/>
                <a:ext cx="656600" cy="7234036"/>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8BFC934-95D5-4126-96FB-92771421F83C}"/>
                  </a:ext>
                </a:extLst>
              </p:cNvPr>
              <p:cNvCxnSpPr>
                <a:cxnSpLocks/>
              </p:cNvCxnSpPr>
              <p:nvPr/>
            </p:nvCxnSpPr>
            <p:spPr>
              <a:xfrm rot="16200000" flipH="1">
                <a:off x="4137665" y="3086048"/>
                <a:ext cx="824209" cy="673419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C03C8608-4241-4264-930A-98335C8CACBB}"/>
                  </a:ext>
                </a:extLst>
              </p:cNvPr>
              <p:cNvCxnSpPr>
                <a:cxnSpLocks/>
              </p:cNvCxnSpPr>
              <p:nvPr/>
            </p:nvCxnSpPr>
            <p:spPr>
              <a:xfrm rot="16200000" flipH="1">
                <a:off x="4024670" y="3252261"/>
                <a:ext cx="1001354" cy="622462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6FD2E45-D29D-4EE8-99C4-23D65640FBDA}"/>
                  </a:ext>
                </a:extLst>
              </p:cNvPr>
              <p:cNvCxnSpPr>
                <a:cxnSpLocks/>
              </p:cNvCxnSpPr>
              <p:nvPr/>
            </p:nvCxnSpPr>
            <p:spPr>
              <a:xfrm rot="16200000" flipH="1">
                <a:off x="3911836" y="3418638"/>
                <a:ext cx="1171688" cy="572153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834A7FD-CB09-4583-AC5F-7187D3440E8E}"/>
                  </a:ext>
                </a:extLst>
              </p:cNvPr>
              <p:cNvCxnSpPr>
                <a:cxnSpLocks/>
              </p:cNvCxnSpPr>
              <p:nvPr/>
            </p:nvCxnSpPr>
            <p:spPr>
              <a:xfrm rot="16200000" flipH="1">
                <a:off x="3801046" y="3587058"/>
                <a:ext cx="1337932" cy="521845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36FCD5D-0AC2-41E6-8438-2E1CCFCDC826}"/>
                  </a:ext>
                </a:extLst>
              </p:cNvPr>
              <p:cNvCxnSpPr>
                <a:cxnSpLocks/>
              </p:cNvCxnSpPr>
              <p:nvPr/>
            </p:nvCxnSpPr>
            <p:spPr>
              <a:xfrm rot="16200000" flipH="1">
                <a:off x="3665706" y="3771528"/>
                <a:ext cx="1519367" cy="46684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C99C9B5-18C6-4D5E-8966-859EAFC1147B}"/>
                  </a:ext>
                </a:extLst>
              </p:cNvPr>
              <p:cNvCxnSpPr>
                <a:cxnSpLocks/>
              </p:cNvCxnSpPr>
              <p:nvPr/>
            </p:nvCxnSpPr>
            <p:spPr>
              <a:xfrm rot="16200000" flipH="1">
                <a:off x="3574499" y="3918931"/>
                <a:ext cx="1704487" cy="418815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C06EF43-FD61-40CC-AA56-3D2333A0CE3B}"/>
                  </a:ext>
                </a:extLst>
              </p:cNvPr>
              <p:cNvCxnSpPr>
                <a:cxnSpLocks/>
              </p:cNvCxnSpPr>
              <p:nvPr/>
            </p:nvCxnSpPr>
            <p:spPr>
              <a:xfrm rot="16200000" flipH="1">
                <a:off x="3460176" y="4083818"/>
                <a:ext cx="1866644" cy="369621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0D1590C-000F-4E7E-AEB9-2CB3738045A9}"/>
                  </a:ext>
                </a:extLst>
              </p:cNvPr>
              <p:cNvCxnSpPr>
                <a:cxnSpLocks/>
              </p:cNvCxnSpPr>
              <p:nvPr/>
            </p:nvCxnSpPr>
            <p:spPr>
              <a:xfrm rot="16200000" flipH="1">
                <a:off x="3351106" y="4253958"/>
                <a:ext cx="2042428" cy="3180156"/>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11BB098-E4B3-46C5-B50D-935DADE00494}"/>
                  </a:ext>
                </a:extLst>
              </p:cNvPr>
              <p:cNvCxnSpPr>
                <a:cxnSpLocks/>
              </p:cNvCxnSpPr>
              <p:nvPr/>
            </p:nvCxnSpPr>
            <p:spPr>
              <a:xfrm rot="16200000" flipH="1">
                <a:off x="3235028" y="4417090"/>
                <a:ext cx="2212760" cy="268356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C01C4EE4-2BEB-448B-958E-8AF26B318603}"/>
                  </a:ext>
                </a:extLst>
              </p:cNvPr>
              <p:cNvCxnSpPr>
                <a:cxnSpLocks/>
              </p:cNvCxnSpPr>
              <p:nvPr/>
            </p:nvCxnSpPr>
            <p:spPr>
              <a:xfrm rot="16200000" flipH="1">
                <a:off x="3125698" y="4586970"/>
                <a:ext cx="2385818" cy="217074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5235D19-C7B7-414A-926C-68354AC74B31}"/>
                  </a:ext>
                </a:extLst>
              </p:cNvPr>
              <p:cNvCxnSpPr>
                <a:cxnSpLocks/>
              </p:cNvCxnSpPr>
              <p:nvPr/>
            </p:nvCxnSpPr>
            <p:spPr>
              <a:xfrm rot="16200000" flipH="1">
                <a:off x="3009745" y="4750228"/>
                <a:ext cx="2554788" cy="167525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E4EAB28-0F3A-40E4-A8FB-E47EFBCB8ED3}"/>
                  </a:ext>
                </a:extLst>
              </p:cNvPr>
              <p:cNvCxnSpPr>
                <a:cxnSpLocks/>
              </p:cNvCxnSpPr>
              <p:nvPr/>
            </p:nvCxnSpPr>
            <p:spPr>
              <a:xfrm rot="16200000" flipH="1">
                <a:off x="2900552" y="4920243"/>
                <a:ext cx="2731934" cy="11580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9843512-7DF4-43AD-AD18-FF8F2EDEB8CF}"/>
                  </a:ext>
                </a:extLst>
              </p:cNvPr>
              <p:cNvCxnSpPr>
                <a:cxnSpLocks/>
              </p:cNvCxnSpPr>
              <p:nvPr/>
            </p:nvCxnSpPr>
            <p:spPr>
              <a:xfrm rot="16200000" flipH="1">
                <a:off x="2787712" y="5086817"/>
                <a:ext cx="2912006" cy="64526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6B2AD5C-6558-44FE-A00E-9D813E7E20E6}"/>
                  </a:ext>
                </a:extLst>
              </p:cNvPr>
              <p:cNvCxnSpPr>
                <a:cxnSpLocks/>
              </p:cNvCxnSpPr>
              <p:nvPr/>
            </p:nvCxnSpPr>
            <p:spPr>
              <a:xfrm rot="16200000" flipH="1">
                <a:off x="2674039" y="5252150"/>
                <a:ext cx="3080775" cy="14542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A82C597-43FC-4AA5-8035-9C32321F5BEA}"/>
                  </a:ext>
                </a:extLst>
              </p:cNvPr>
              <p:cNvCxnSpPr>
                <a:cxnSpLocks/>
              </p:cNvCxnSpPr>
              <p:nvPr/>
            </p:nvCxnSpPr>
            <p:spPr>
              <a:xfrm rot="16200000" flipH="1" flipV="1">
                <a:off x="2562260" y="5052998"/>
                <a:ext cx="3257921" cy="36658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568AD119-AE5A-4581-B07E-E0F3AE62D11D}"/>
                  </a:ext>
                </a:extLst>
              </p:cNvPr>
              <p:cNvCxnSpPr>
                <a:cxnSpLocks/>
              </p:cNvCxnSpPr>
              <p:nvPr/>
            </p:nvCxnSpPr>
            <p:spPr>
              <a:xfrm rot="16200000" flipH="1" flipV="1">
                <a:off x="2448183" y="4723323"/>
                <a:ext cx="3422462" cy="86139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48A511EE-EEB9-4171-8DFA-89C9640460D0}"/>
                  </a:ext>
                </a:extLst>
              </p:cNvPr>
              <p:cNvCxnSpPr>
                <a:cxnSpLocks/>
              </p:cNvCxnSpPr>
              <p:nvPr/>
            </p:nvCxnSpPr>
            <p:spPr>
              <a:xfrm rot="16200000" flipH="1" flipV="1">
                <a:off x="2336886" y="4384738"/>
                <a:ext cx="3593135" cy="1367888"/>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A106975-D9FB-499A-837A-9F91AA1288CA}"/>
                  </a:ext>
                </a:extLst>
              </p:cNvPr>
              <p:cNvCxnSpPr>
                <a:cxnSpLocks/>
              </p:cNvCxnSpPr>
              <p:nvPr/>
            </p:nvCxnSpPr>
            <p:spPr>
              <a:xfrm rot="16200000" flipH="1" flipV="1">
                <a:off x="2223197" y="4047520"/>
                <a:ext cx="3764831" cy="187062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37A57E5B-ED9D-4EA7-84F5-AC39A177FCDE}"/>
                  </a:ext>
                </a:extLst>
              </p:cNvPr>
              <p:cNvCxnSpPr>
                <a:cxnSpLocks/>
              </p:cNvCxnSpPr>
              <p:nvPr/>
            </p:nvCxnSpPr>
            <p:spPr>
              <a:xfrm rot="16200000" flipH="1" flipV="1">
                <a:off x="2110963" y="3724054"/>
                <a:ext cx="3921320" cy="236107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AC5C3544-AC28-4845-A227-ED52D55BC955}"/>
                  </a:ext>
                </a:extLst>
              </p:cNvPr>
              <p:cNvCxnSpPr>
                <a:cxnSpLocks/>
              </p:cNvCxnSpPr>
              <p:nvPr/>
            </p:nvCxnSpPr>
            <p:spPr>
              <a:xfrm rot="16200000" flipH="1" flipV="1">
                <a:off x="1996923" y="3378114"/>
                <a:ext cx="4102091" cy="287218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BE7BCC3-FFBF-4715-9D01-B66266DD8EAB}"/>
                  </a:ext>
                </a:extLst>
              </p:cNvPr>
              <p:cNvCxnSpPr>
                <a:cxnSpLocks/>
              </p:cNvCxnSpPr>
              <p:nvPr/>
            </p:nvCxnSpPr>
            <p:spPr>
              <a:xfrm rot="16200000" flipH="1" flipV="1">
                <a:off x="1887081" y="3035009"/>
                <a:ext cx="4275829" cy="338465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333B29D9-C7BD-467D-924B-E3F57CE48549}"/>
                  </a:ext>
                </a:extLst>
              </p:cNvPr>
              <p:cNvCxnSpPr>
                <a:cxnSpLocks/>
              </p:cNvCxnSpPr>
              <p:nvPr/>
            </p:nvCxnSpPr>
            <p:spPr>
              <a:xfrm rot="16200000" flipH="1" flipV="1">
                <a:off x="1774571" y="2681285"/>
                <a:ext cx="4462853" cy="390507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B136E615-740F-4459-A5C0-527622058C59}"/>
                  </a:ext>
                </a:extLst>
              </p:cNvPr>
              <p:cNvCxnSpPr>
                <a:cxnSpLocks/>
              </p:cNvCxnSpPr>
              <p:nvPr/>
            </p:nvCxnSpPr>
            <p:spPr>
              <a:xfrm rot="16200000" flipH="1" flipV="1">
                <a:off x="1659725" y="2357490"/>
                <a:ext cx="4622285" cy="439323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B49827C-CD3F-4D0E-A2E6-63659F09F8FF}"/>
                  </a:ext>
                </a:extLst>
              </p:cNvPr>
              <p:cNvCxnSpPr>
                <a:cxnSpLocks/>
              </p:cNvCxnSpPr>
              <p:nvPr/>
            </p:nvCxnSpPr>
            <p:spPr>
              <a:xfrm rot="16200000" flipH="1" flipV="1">
                <a:off x="1551139" y="2004266"/>
                <a:ext cx="4804883" cy="491708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6626AC1-4B7C-4C5F-9019-4D602A20A2C7}"/>
                  </a:ext>
                </a:extLst>
              </p:cNvPr>
              <p:cNvCxnSpPr>
                <a:cxnSpLocks/>
              </p:cNvCxnSpPr>
              <p:nvPr/>
            </p:nvCxnSpPr>
            <p:spPr>
              <a:xfrm rot="16200000" flipH="1" flipV="1">
                <a:off x="1447224" y="1608902"/>
                <a:ext cx="5024953" cy="5487743"/>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95FBCC8-BFE5-4E62-8685-7AD914653E86}"/>
                  </a:ext>
                </a:extLst>
              </p:cNvPr>
              <p:cNvCxnSpPr>
                <a:cxnSpLocks/>
              </p:cNvCxnSpPr>
              <p:nvPr/>
            </p:nvCxnSpPr>
            <p:spPr>
              <a:xfrm rot="16200000" flipH="1" flipV="1">
                <a:off x="1336186" y="1251661"/>
                <a:ext cx="5214022" cy="601315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97E78C87-B96C-4F1B-9B1D-A6445A96947E}"/>
                  </a:ext>
                </a:extLst>
              </p:cNvPr>
              <p:cNvCxnSpPr>
                <a:cxnSpLocks/>
              </p:cNvCxnSpPr>
              <p:nvPr/>
            </p:nvCxnSpPr>
            <p:spPr>
              <a:xfrm rot="16200000" flipH="1" flipV="1">
                <a:off x="1227138" y="897539"/>
                <a:ext cx="5397981" cy="653744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DBA27A3-EB31-419E-858B-97B3BB8D77FB}"/>
                  </a:ext>
                </a:extLst>
              </p:cNvPr>
              <p:cNvCxnSpPr>
                <a:cxnSpLocks/>
              </p:cNvCxnSpPr>
              <p:nvPr/>
            </p:nvCxnSpPr>
            <p:spPr>
              <a:xfrm rot="16200000" flipH="1" flipV="1">
                <a:off x="1113503" y="555162"/>
                <a:ext cx="5574785" cy="704539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B29C9FE8-95A1-4366-999F-D2028C2554D7}"/>
                </a:ext>
              </a:extLst>
            </p:cNvPr>
            <p:cNvGrpSpPr/>
            <p:nvPr/>
          </p:nvGrpSpPr>
          <p:grpSpPr>
            <a:xfrm rot="5400000" flipH="1" flipV="1">
              <a:off x="3393574" y="-2101752"/>
              <a:ext cx="6994524" cy="10728589"/>
              <a:chOff x="98988" y="1109771"/>
              <a:chExt cx="8934717" cy="5755680"/>
            </a:xfrm>
          </p:grpSpPr>
          <p:cxnSp>
            <p:nvCxnSpPr>
              <p:cNvPr id="206" name="Straight Connector 205">
                <a:extLst>
                  <a:ext uri="{FF2B5EF4-FFF2-40B4-BE49-F238E27FC236}">
                    <a16:creationId xmlns:a16="http://schemas.microsoft.com/office/drawing/2014/main" id="{A9779DB0-5817-4A81-90C6-810E8565EF87}"/>
                  </a:ext>
                </a:extLst>
              </p:cNvPr>
              <p:cNvCxnSpPr/>
              <p:nvPr/>
            </p:nvCxnSpPr>
            <p:spPr>
              <a:xfrm flipH="1">
                <a:off x="98988" y="1109771"/>
                <a:ext cx="7560089" cy="57556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0C789C5-3812-4300-B858-3E641849B9BB}"/>
                  </a:ext>
                </a:extLst>
              </p:cNvPr>
              <p:cNvCxnSpPr>
                <a:cxnSpLocks/>
              </p:cNvCxnSpPr>
              <p:nvPr/>
            </p:nvCxnSpPr>
            <p:spPr>
              <a:xfrm rot="16200000" flipH="1">
                <a:off x="4589214" y="2420759"/>
                <a:ext cx="127038" cy="876194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3B2D286-968D-4498-AFAE-7581200B027D}"/>
                  </a:ext>
                </a:extLst>
              </p:cNvPr>
              <p:cNvCxnSpPr>
                <a:cxnSpLocks/>
              </p:cNvCxnSpPr>
              <p:nvPr/>
            </p:nvCxnSpPr>
            <p:spPr>
              <a:xfrm rot="16200000" flipH="1">
                <a:off x="4476662" y="2587413"/>
                <a:ext cx="299244" cy="825642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618B0F6-84A9-4BBE-843D-8B8CAA0B2A38}"/>
                  </a:ext>
                </a:extLst>
              </p:cNvPr>
              <p:cNvCxnSpPr>
                <a:cxnSpLocks/>
              </p:cNvCxnSpPr>
              <p:nvPr/>
            </p:nvCxnSpPr>
            <p:spPr>
              <a:xfrm rot="16200000" flipH="1">
                <a:off x="4360701" y="2750663"/>
                <a:ext cx="478263" cy="775091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EB34423C-FBDC-4F1A-9D78-CF2A2423B9A6}"/>
                  </a:ext>
                </a:extLst>
              </p:cNvPr>
              <p:cNvCxnSpPr>
                <a:cxnSpLocks/>
              </p:cNvCxnSpPr>
              <p:nvPr/>
            </p:nvCxnSpPr>
            <p:spPr>
              <a:xfrm rot="16200000" flipH="1">
                <a:off x="4250760" y="2919932"/>
                <a:ext cx="656600" cy="7234036"/>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573272E-770E-4027-A955-93939BCBD501}"/>
                  </a:ext>
                </a:extLst>
              </p:cNvPr>
              <p:cNvCxnSpPr>
                <a:cxnSpLocks/>
              </p:cNvCxnSpPr>
              <p:nvPr/>
            </p:nvCxnSpPr>
            <p:spPr>
              <a:xfrm rot="16200000" flipH="1">
                <a:off x="4137665" y="3086048"/>
                <a:ext cx="824209" cy="673419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2BE3983-C483-41AD-84D5-45C39464A4BA}"/>
                  </a:ext>
                </a:extLst>
              </p:cNvPr>
              <p:cNvCxnSpPr>
                <a:cxnSpLocks/>
              </p:cNvCxnSpPr>
              <p:nvPr/>
            </p:nvCxnSpPr>
            <p:spPr>
              <a:xfrm rot="16200000" flipH="1">
                <a:off x="4024670" y="3252261"/>
                <a:ext cx="1001354" cy="622462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F60E25D-0F1E-40CA-9EAB-5F82F2C8F2E3}"/>
                  </a:ext>
                </a:extLst>
              </p:cNvPr>
              <p:cNvCxnSpPr>
                <a:cxnSpLocks/>
              </p:cNvCxnSpPr>
              <p:nvPr/>
            </p:nvCxnSpPr>
            <p:spPr>
              <a:xfrm rot="16200000" flipH="1">
                <a:off x="3911836" y="3418638"/>
                <a:ext cx="1171688" cy="572153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83E2403-B840-4D3A-B475-AED97C6D0BBB}"/>
                  </a:ext>
                </a:extLst>
              </p:cNvPr>
              <p:cNvCxnSpPr>
                <a:cxnSpLocks/>
              </p:cNvCxnSpPr>
              <p:nvPr/>
            </p:nvCxnSpPr>
            <p:spPr>
              <a:xfrm rot="16200000" flipH="1">
                <a:off x="3801046" y="3587058"/>
                <a:ext cx="1337932" cy="521845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3FD1EE9-6A1D-49C8-9C7F-A1AA64A5A09D}"/>
                  </a:ext>
                </a:extLst>
              </p:cNvPr>
              <p:cNvCxnSpPr>
                <a:cxnSpLocks/>
              </p:cNvCxnSpPr>
              <p:nvPr/>
            </p:nvCxnSpPr>
            <p:spPr>
              <a:xfrm rot="16200000" flipH="1">
                <a:off x="3665706" y="3771528"/>
                <a:ext cx="1519367" cy="46684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20B2584-EE82-4956-B195-8E5E45E28C54}"/>
                  </a:ext>
                </a:extLst>
              </p:cNvPr>
              <p:cNvCxnSpPr>
                <a:cxnSpLocks/>
              </p:cNvCxnSpPr>
              <p:nvPr/>
            </p:nvCxnSpPr>
            <p:spPr>
              <a:xfrm rot="16200000" flipH="1">
                <a:off x="3574499" y="3918931"/>
                <a:ext cx="1704487" cy="418815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C4A6EF9-4FF6-4290-90AB-3916E7715C1E}"/>
                  </a:ext>
                </a:extLst>
              </p:cNvPr>
              <p:cNvCxnSpPr>
                <a:cxnSpLocks/>
              </p:cNvCxnSpPr>
              <p:nvPr/>
            </p:nvCxnSpPr>
            <p:spPr>
              <a:xfrm rot="16200000" flipH="1">
                <a:off x="3460176" y="4083818"/>
                <a:ext cx="1866644" cy="369621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479B07C-5554-4CF9-BC83-B4737E95A140}"/>
                  </a:ext>
                </a:extLst>
              </p:cNvPr>
              <p:cNvCxnSpPr>
                <a:cxnSpLocks/>
              </p:cNvCxnSpPr>
              <p:nvPr/>
            </p:nvCxnSpPr>
            <p:spPr>
              <a:xfrm rot="16200000" flipH="1">
                <a:off x="3351106" y="4253958"/>
                <a:ext cx="2042428" cy="3180156"/>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D80177-8254-4A07-8CFC-6C99CD0C1A9F}"/>
                  </a:ext>
                </a:extLst>
              </p:cNvPr>
              <p:cNvCxnSpPr>
                <a:cxnSpLocks/>
              </p:cNvCxnSpPr>
              <p:nvPr/>
            </p:nvCxnSpPr>
            <p:spPr>
              <a:xfrm rot="16200000" flipH="1">
                <a:off x="3235028" y="4417090"/>
                <a:ext cx="2212760" cy="268356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8BE124C-1BEF-450A-A94F-ED77C182D783}"/>
                  </a:ext>
                </a:extLst>
              </p:cNvPr>
              <p:cNvCxnSpPr>
                <a:cxnSpLocks/>
              </p:cNvCxnSpPr>
              <p:nvPr/>
            </p:nvCxnSpPr>
            <p:spPr>
              <a:xfrm rot="16200000" flipH="1">
                <a:off x="3125698" y="4586970"/>
                <a:ext cx="2385818" cy="217074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B50287AA-70E8-42EB-ACE4-9E0254011AA2}"/>
                  </a:ext>
                </a:extLst>
              </p:cNvPr>
              <p:cNvCxnSpPr>
                <a:cxnSpLocks/>
              </p:cNvCxnSpPr>
              <p:nvPr/>
            </p:nvCxnSpPr>
            <p:spPr>
              <a:xfrm rot="16200000" flipH="1">
                <a:off x="3009745" y="4750228"/>
                <a:ext cx="2554788" cy="167525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BEC758A-5BB5-4AB0-9933-ED8F0F8DE9BB}"/>
                  </a:ext>
                </a:extLst>
              </p:cNvPr>
              <p:cNvCxnSpPr>
                <a:cxnSpLocks/>
              </p:cNvCxnSpPr>
              <p:nvPr/>
            </p:nvCxnSpPr>
            <p:spPr>
              <a:xfrm rot="16200000" flipH="1">
                <a:off x="2900552" y="4920243"/>
                <a:ext cx="2731934" cy="11580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450475E-C572-4813-A206-B2C53BE3CD24}"/>
                  </a:ext>
                </a:extLst>
              </p:cNvPr>
              <p:cNvCxnSpPr>
                <a:cxnSpLocks/>
              </p:cNvCxnSpPr>
              <p:nvPr/>
            </p:nvCxnSpPr>
            <p:spPr>
              <a:xfrm rot="16200000" flipH="1">
                <a:off x="2787712" y="5086817"/>
                <a:ext cx="2912006" cy="64526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81E28B4-F8B1-4A1D-9AB0-30BCFEBDFB67}"/>
                  </a:ext>
                </a:extLst>
              </p:cNvPr>
              <p:cNvCxnSpPr>
                <a:cxnSpLocks/>
              </p:cNvCxnSpPr>
              <p:nvPr/>
            </p:nvCxnSpPr>
            <p:spPr>
              <a:xfrm rot="16200000" flipH="1">
                <a:off x="2674039" y="5252150"/>
                <a:ext cx="3080775" cy="14542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3603C0C-7623-428E-B013-72F2076968D5}"/>
                  </a:ext>
                </a:extLst>
              </p:cNvPr>
              <p:cNvCxnSpPr>
                <a:cxnSpLocks/>
              </p:cNvCxnSpPr>
              <p:nvPr/>
            </p:nvCxnSpPr>
            <p:spPr>
              <a:xfrm rot="16200000" flipH="1" flipV="1">
                <a:off x="2562260" y="5052998"/>
                <a:ext cx="3257921" cy="36658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B7C1DC9-64C6-40DE-AD49-FF8680917B25}"/>
                  </a:ext>
                </a:extLst>
              </p:cNvPr>
              <p:cNvCxnSpPr>
                <a:cxnSpLocks/>
              </p:cNvCxnSpPr>
              <p:nvPr/>
            </p:nvCxnSpPr>
            <p:spPr>
              <a:xfrm rot="16200000" flipH="1" flipV="1">
                <a:off x="2448183" y="4723323"/>
                <a:ext cx="3422462" cy="86139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75F692C-C6EF-4B79-826F-B5EF39615AF3}"/>
                  </a:ext>
                </a:extLst>
              </p:cNvPr>
              <p:cNvCxnSpPr>
                <a:cxnSpLocks/>
              </p:cNvCxnSpPr>
              <p:nvPr/>
            </p:nvCxnSpPr>
            <p:spPr>
              <a:xfrm rot="16200000" flipH="1" flipV="1">
                <a:off x="2336886" y="4384738"/>
                <a:ext cx="3593135" cy="1367888"/>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4DE51D4-95B9-415D-B71B-D5210ADFA770}"/>
                  </a:ext>
                </a:extLst>
              </p:cNvPr>
              <p:cNvCxnSpPr>
                <a:cxnSpLocks/>
              </p:cNvCxnSpPr>
              <p:nvPr/>
            </p:nvCxnSpPr>
            <p:spPr>
              <a:xfrm rot="16200000" flipH="1" flipV="1">
                <a:off x="2223197" y="4047520"/>
                <a:ext cx="3764831" cy="187062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17443C7-D5F8-4E17-8370-36E222A7D8F5}"/>
                  </a:ext>
                </a:extLst>
              </p:cNvPr>
              <p:cNvCxnSpPr>
                <a:cxnSpLocks/>
              </p:cNvCxnSpPr>
              <p:nvPr/>
            </p:nvCxnSpPr>
            <p:spPr>
              <a:xfrm rot="16200000" flipH="1" flipV="1">
                <a:off x="2110963" y="3724054"/>
                <a:ext cx="3921320" cy="236107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6D9CDCD-9697-4A16-B6E2-AF9F1973CF6F}"/>
                  </a:ext>
                </a:extLst>
              </p:cNvPr>
              <p:cNvCxnSpPr>
                <a:cxnSpLocks/>
              </p:cNvCxnSpPr>
              <p:nvPr/>
            </p:nvCxnSpPr>
            <p:spPr>
              <a:xfrm rot="16200000" flipH="1" flipV="1">
                <a:off x="1996923" y="3378114"/>
                <a:ext cx="4102091" cy="287218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4AB9503-668F-40B0-A1A7-57D9F1507100}"/>
                  </a:ext>
                </a:extLst>
              </p:cNvPr>
              <p:cNvCxnSpPr>
                <a:cxnSpLocks/>
              </p:cNvCxnSpPr>
              <p:nvPr/>
            </p:nvCxnSpPr>
            <p:spPr>
              <a:xfrm rot="16200000" flipH="1" flipV="1">
                <a:off x="1887081" y="3035009"/>
                <a:ext cx="4275829" cy="338465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FE422C52-F0CF-4586-848A-7733A5732706}"/>
                  </a:ext>
                </a:extLst>
              </p:cNvPr>
              <p:cNvCxnSpPr>
                <a:cxnSpLocks/>
              </p:cNvCxnSpPr>
              <p:nvPr/>
            </p:nvCxnSpPr>
            <p:spPr>
              <a:xfrm rot="16200000" flipH="1" flipV="1">
                <a:off x="1774571" y="2681285"/>
                <a:ext cx="4462853" cy="390507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9BD05603-0C53-42B7-AD7B-C88696C8E962}"/>
                  </a:ext>
                </a:extLst>
              </p:cNvPr>
              <p:cNvCxnSpPr>
                <a:cxnSpLocks/>
              </p:cNvCxnSpPr>
              <p:nvPr/>
            </p:nvCxnSpPr>
            <p:spPr>
              <a:xfrm rot="16200000" flipH="1" flipV="1">
                <a:off x="1659725" y="2357490"/>
                <a:ext cx="4622285" cy="439323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68548E82-36B1-4EAC-AB32-03F1B1E50BD1}"/>
                  </a:ext>
                </a:extLst>
              </p:cNvPr>
              <p:cNvCxnSpPr>
                <a:cxnSpLocks/>
              </p:cNvCxnSpPr>
              <p:nvPr/>
            </p:nvCxnSpPr>
            <p:spPr>
              <a:xfrm rot="16200000" flipH="1" flipV="1">
                <a:off x="1551139" y="2004266"/>
                <a:ext cx="4804883" cy="491708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8938EBC-0C8F-4624-B853-008A0F84785D}"/>
                  </a:ext>
                </a:extLst>
              </p:cNvPr>
              <p:cNvCxnSpPr>
                <a:cxnSpLocks/>
              </p:cNvCxnSpPr>
              <p:nvPr/>
            </p:nvCxnSpPr>
            <p:spPr>
              <a:xfrm rot="16200000" flipH="1" flipV="1">
                <a:off x="1447224" y="1608902"/>
                <a:ext cx="5024953" cy="5487743"/>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A4CCDB1-016E-42DA-8A4C-764415FBFFED}"/>
                  </a:ext>
                </a:extLst>
              </p:cNvPr>
              <p:cNvCxnSpPr>
                <a:cxnSpLocks/>
              </p:cNvCxnSpPr>
              <p:nvPr/>
            </p:nvCxnSpPr>
            <p:spPr>
              <a:xfrm rot="16200000" flipH="1" flipV="1">
                <a:off x="1336186" y="1251661"/>
                <a:ext cx="5214022" cy="601315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A97D5664-FE5A-40D1-AC36-28B27C88F1DD}"/>
                  </a:ext>
                </a:extLst>
              </p:cNvPr>
              <p:cNvCxnSpPr>
                <a:cxnSpLocks/>
              </p:cNvCxnSpPr>
              <p:nvPr/>
            </p:nvCxnSpPr>
            <p:spPr>
              <a:xfrm rot="16200000" flipH="1" flipV="1">
                <a:off x="1227138" y="897539"/>
                <a:ext cx="5397981" cy="653744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9227050-49D6-444C-8EF6-4F8D6CBF89F6}"/>
                  </a:ext>
                </a:extLst>
              </p:cNvPr>
              <p:cNvCxnSpPr>
                <a:cxnSpLocks/>
              </p:cNvCxnSpPr>
              <p:nvPr/>
            </p:nvCxnSpPr>
            <p:spPr>
              <a:xfrm rot="16200000" flipH="1" flipV="1">
                <a:off x="1113503" y="555162"/>
                <a:ext cx="5574785" cy="704539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72" name="Rectangle 271">
            <a:extLst>
              <a:ext uri="{FF2B5EF4-FFF2-40B4-BE49-F238E27FC236}">
                <a16:creationId xmlns:a16="http://schemas.microsoft.com/office/drawing/2014/main" id="{A8977C00-4CDD-4E2B-8F0F-A65F6D6145DD}"/>
              </a:ext>
            </a:extLst>
          </p:cNvPr>
          <p:cNvSpPr/>
          <p:nvPr userDrawn="1"/>
        </p:nvSpPr>
        <p:spPr bwMode="auto">
          <a:xfrm>
            <a:off x="-253319" y="-1"/>
            <a:ext cx="2779147"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73" name="Group 272">
            <a:extLst>
              <a:ext uri="{FF2B5EF4-FFF2-40B4-BE49-F238E27FC236}">
                <a16:creationId xmlns:a16="http://schemas.microsoft.com/office/drawing/2014/main" id="{6A60C78D-EB8D-4741-AE7A-0A5E3590077D}"/>
              </a:ext>
            </a:extLst>
          </p:cNvPr>
          <p:cNvGrpSpPr/>
          <p:nvPr userDrawn="1"/>
        </p:nvGrpSpPr>
        <p:grpSpPr>
          <a:xfrm>
            <a:off x="4718558" y="1754256"/>
            <a:ext cx="2215642" cy="2210110"/>
            <a:chOff x="688841" y="3638954"/>
            <a:chExt cx="2934967" cy="2927639"/>
          </a:xfrm>
        </p:grpSpPr>
        <p:grpSp>
          <p:nvGrpSpPr>
            <p:cNvPr id="274" name="Group 273">
              <a:extLst>
                <a:ext uri="{FF2B5EF4-FFF2-40B4-BE49-F238E27FC236}">
                  <a16:creationId xmlns:a16="http://schemas.microsoft.com/office/drawing/2014/main" id="{17401A8B-9956-4C87-8407-4E2135355150}"/>
                </a:ext>
              </a:extLst>
            </p:cNvPr>
            <p:cNvGrpSpPr/>
            <p:nvPr/>
          </p:nvGrpSpPr>
          <p:grpSpPr>
            <a:xfrm flipV="1">
              <a:off x="688841" y="3638954"/>
              <a:ext cx="2934967" cy="2927639"/>
              <a:chOff x="8181975" y="1347788"/>
              <a:chExt cx="4449762" cy="4438650"/>
            </a:xfrm>
          </p:grpSpPr>
          <p:sp>
            <p:nvSpPr>
              <p:cNvPr id="277" name="Freeform 5">
                <a:extLst>
                  <a:ext uri="{FF2B5EF4-FFF2-40B4-BE49-F238E27FC236}">
                    <a16:creationId xmlns:a16="http://schemas.microsoft.com/office/drawing/2014/main" id="{00FE8D04-DDB2-4DB0-AB4E-84794D7C6E2C}"/>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8" name="Freeform 7">
                <a:extLst>
                  <a:ext uri="{FF2B5EF4-FFF2-40B4-BE49-F238E27FC236}">
                    <a16:creationId xmlns:a16="http://schemas.microsoft.com/office/drawing/2014/main" id="{16F97739-BD54-4C17-AE10-2FFE1FDD451A}"/>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9" name="Freeform 9">
                <a:extLst>
                  <a:ext uri="{FF2B5EF4-FFF2-40B4-BE49-F238E27FC236}">
                    <a16:creationId xmlns:a16="http://schemas.microsoft.com/office/drawing/2014/main" id="{9A8AC19E-B00C-4B56-AE78-86222D07DDFD}"/>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0" name="Freeform 11">
                <a:extLst>
                  <a:ext uri="{FF2B5EF4-FFF2-40B4-BE49-F238E27FC236}">
                    <a16:creationId xmlns:a16="http://schemas.microsoft.com/office/drawing/2014/main" id="{DCB1B93D-AA60-4FBC-8ADD-98EC3AD3F664}"/>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1" name="Freeform 13">
                <a:extLst>
                  <a:ext uri="{FF2B5EF4-FFF2-40B4-BE49-F238E27FC236}">
                    <a16:creationId xmlns:a16="http://schemas.microsoft.com/office/drawing/2014/main" id="{DA1285FA-6721-4B22-81F3-58993822889E}"/>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2" name="Freeform 15">
                <a:extLst>
                  <a:ext uri="{FF2B5EF4-FFF2-40B4-BE49-F238E27FC236}">
                    <a16:creationId xmlns:a16="http://schemas.microsoft.com/office/drawing/2014/main" id="{B73C483C-95FE-4F41-B5C6-1198D351BABE}"/>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3" name="Freeform 17">
                <a:extLst>
                  <a:ext uri="{FF2B5EF4-FFF2-40B4-BE49-F238E27FC236}">
                    <a16:creationId xmlns:a16="http://schemas.microsoft.com/office/drawing/2014/main" id="{7665BEE5-D972-4658-9D33-2FE6EE0891A4}"/>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75" name="Diamond 274">
              <a:extLst>
                <a:ext uri="{FF2B5EF4-FFF2-40B4-BE49-F238E27FC236}">
                  <a16:creationId xmlns:a16="http://schemas.microsoft.com/office/drawing/2014/main" id="{8EB6FF73-018D-4BF9-AF99-A69A0029354F}"/>
                </a:ext>
              </a:extLst>
            </p:cNvPr>
            <p:cNvSpPr/>
            <p:nvPr/>
          </p:nvSpPr>
          <p:spPr bwMode="auto">
            <a:xfrm>
              <a:off x="943546" y="3851837"/>
              <a:ext cx="2464924" cy="246983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76" name="people_12" title="Icon of three people">
              <a:extLst>
                <a:ext uri="{FF2B5EF4-FFF2-40B4-BE49-F238E27FC236}">
                  <a16:creationId xmlns:a16="http://schemas.microsoft.com/office/drawing/2014/main" id="{59B96305-D2A1-476E-ABEC-A12BCE6026AD}"/>
                </a:ext>
              </a:extLst>
            </p:cNvPr>
            <p:cNvSpPr>
              <a:spLocks noChangeAspect="1" noEditPoints="1"/>
            </p:cNvSpPr>
            <p:nvPr/>
          </p:nvSpPr>
          <p:spPr bwMode="auto">
            <a:xfrm>
              <a:off x="1645274" y="4633945"/>
              <a:ext cx="1061468" cy="9056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4" name="Group 283">
            <a:extLst>
              <a:ext uri="{FF2B5EF4-FFF2-40B4-BE49-F238E27FC236}">
                <a16:creationId xmlns:a16="http://schemas.microsoft.com/office/drawing/2014/main" id="{A4915383-4AE0-47A3-A914-665FC595A255}"/>
              </a:ext>
            </a:extLst>
          </p:cNvPr>
          <p:cNvGrpSpPr/>
          <p:nvPr userDrawn="1"/>
        </p:nvGrpSpPr>
        <p:grpSpPr>
          <a:xfrm>
            <a:off x="885815" y="752942"/>
            <a:ext cx="2251290" cy="2245668"/>
            <a:chOff x="688841" y="448666"/>
            <a:chExt cx="2934967" cy="2927639"/>
          </a:xfrm>
        </p:grpSpPr>
        <p:grpSp>
          <p:nvGrpSpPr>
            <p:cNvPr id="285" name="Group 284">
              <a:extLst>
                <a:ext uri="{FF2B5EF4-FFF2-40B4-BE49-F238E27FC236}">
                  <a16:creationId xmlns:a16="http://schemas.microsoft.com/office/drawing/2014/main" id="{D0089F4A-E4B7-4C94-AFFA-8741BC91CB35}"/>
                </a:ext>
              </a:extLst>
            </p:cNvPr>
            <p:cNvGrpSpPr/>
            <p:nvPr/>
          </p:nvGrpSpPr>
          <p:grpSpPr>
            <a:xfrm>
              <a:off x="688841" y="448666"/>
              <a:ext cx="2934967" cy="2927639"/>
              <a:chOff x="8181975" y="1347788"/>
              <a:chExt cx="4449762" cy="4438650"/>
            </a:xfrm>
          </p:grpSpPr>
          <p:sp>
            <p:nvSpPr>
              <p:cNvPr id="288" name="Freeform 5">
                <a:extLst>
                  <a:ext uri="{FF2B5EF4-FFF2-40B4-BE49-F238E27FC236}">
                    <a16:creationId xmlns:a16="http://schemas.microsoft.com/office/drawing/2014/main" id="{08DA6576-A190-4B77-9DC3-A7BB427B3037}"/>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9" name="Freeform 7">
                <a:extLst>
                  <a:ext uri="{FF2B5EF4-FFF2-40B4-BE49-F238E27FC236}">
                    <a16:creationId xmlns:a16="http://schemas.microsoft.com/office/drawing/2014/main" id="{6D37B119-680A-41C0-815F-B6709F7265EF}"/>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0" name="Freeform 9">
                <a:extLst>
                  <a:ext uri="{FF2B5EF4-FFF2-40B4-BE49-F238E27FC236}">
                    <a16:creationId xmlns:a16="http://schemas.microsoft.com/office/drawing/2014/main" id="{66724C21-439C-4BEB-BB08-51AEF74395FD}"/>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1" name="Freeform 11">
                <a:extLst>
                  <a:ext uri="{FF2B5EF4-FFF2-40B4-BE49-F238E27FC236}">
                    <a16:creationId xmlns:a16="http://schemas.microsoft.com/office/drawing/2014/main" id="{10EF443D-37D6-43F3-9D4F-7FB35DDEEA4F}"/>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2" name="Freeform 13">
                <a:extLst>
                  <a:ext uri="{FF2B5EF4-FFF2-40B4-BE49-F238E27FC236}">
                    <a16:creationId xmlns:a16="http://schemas.microsoft.com/office/drawing/2014/main" id="{D9B510A6-79E6-4BE7-8D64-1D214E3D96E7}"/>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3" name="Freeform 15">
                <a:extLst>
                  <a:ext uri="{FF2B5EF4-FFF2-40B4-BE49-F238E27FC236}">
                    <a16:creationId xmlns:a16="http://schemas.microsoft.com/office/drawing/2014/main" id="{274327E2-489B-469B-954E-BF4586605E67}"/>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Freeform 17">
                <a:extLst>
                  <a:ext uri="{FF2B5EF4-FFF2-40B4-BE49-F238E27FC236}">
                    <a16:creationId xmlns:a16="http://schemas.microsoft.com/office/drawing/2014/main" id="{3C6E1787-91BC-486D-B53D-A77892D5A21D}"/>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86" name="Diamond 285">
              <a:extLst>
                <a:ext uri="{FF2B5EF4-FFF2-40B4-BE49-F238E27FC236}">
                  <a16:creationId xmlns:a16="http://schemas.microsoft.com/office/drawing/2014/main" id="{24A730E3-CBB3-4424-BD29-049C8349BADD}"/>
                </a:ext>
              </a:extLst>
            </p:cNvPr>
            <p:cNvSpPr/>
            <p:nvPr/>
          </p:nvSpPr>
          <p:spPr bwMode="auto">
            <a:xfrm>
              <a:off x="943546" y="672854"/>
              <a:ext cx="2464924" cy="246983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87" name="Intelligence" title="Icon of circles connected by crossing lines">
              <a:extLst>
                <a:ext uri="{FF2B5EF4-FFF2-40B4-BE49-F238E27FC236}">
                  <a16:creationId xmlns:a16="http://schemas.microsoft.com/office/drawing/2014/main" id="{0CC7F175-7325-414E-A327-A8DEE3FE0662}"/>
                </a:ext>
              </a:extLst>
            </p:cNvPr>
            <p:cNvSpPr>
              <a:spLocks noChangeAspect="1" noEditPoints="1"/>
            </p:cNvSpPr>
            <p:nvPr/>
          </p:nvSpPr>
          <p:spPr bwMode="auto">
            <a:xfrm>
              <a:off x="1619295" y="1372818"/>
              <a:ext cx="1113427" cy="10699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258638"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15519" y="4246623"/>
            <a:ext cx="4752526" cy="1107996"/>
          </a:xfrm>
        </p:spPr>
        <p:txBody>
          <a:bodyPr wrap="square"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userDrawn="1">
            <p:ph type="body" sz="quarter" idx="12" hasCustomPrompt="1"/>
          </p:nvPr>
        </p:nvSpPr>
        <p:spPr>
          <a:xfrm>
            <a:off x="615519" y="5572666"/>
            <a:ext cx="4748759"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859037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_Cover page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258638"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2987818" y="2613649"/>
            <a:ext cx="4160057" cy="1107996"/>
          </a:xfrm>
        </p:spPr>
        <p:txBody>
          <a:bodyPr wrap="square"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userDrawn="1">
            <p:ph type="body" sz="quarter" idx="12" hasCustomPrompt="1"/>
          </p:nvPr>
        </p:nvSpPr>
        <p:spPr>
          <a:xfrm>
            <a:off x="2987819" y="3939692"/>
            <a:ext cx="4156760"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sp>
        <p:nvSpPr>
          <p:cNvPr id="97" name="Arc 96">
            <a:extLst>
              <a:ext uri="{FF2B5EF4-FFF2-40B4-BE49-F238E27FC236}">
                <a16:creationId xmlns:a16="http://schemas.microsoft.com/office/drawing/2014/main" id="{61F5B5B0-2FDA-4044-B0E3-5D7881646A5C}"/>
              </a:ext>
            </a:extLst>
          </p:cNvPr>
          <p:cNvSpPr/>
          <p:nvPr userDrawn="1"/>
        </p:nvSpPr>
        <p:spPr bwMode="auto">
          <a:xfrm>
            <a:off x="1172195" y="-132154"/>
            <a:ext cx="7122308" cy="7122308"/>
          </a:xfrm>
          <a:prstGeom prst="arc">
            <a:avLst>
              <a:gd name="adj1" fmla="val 18939356"/>
              <a:gd name="adj2" fmla="val 2622715"/>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8" name="Arc 97">
            <a:extLst>
              <a:ext uri="{FF2B5EF4-FFF2-40B4-BE49-F238E27FC236}">
                <a16:creationId xmlns:a16="http://schemas.microsoft.com/office/drawing/2014/main" id="{07272784-831F-4AE8-9D0F-88F989BF371E}"/>
              </a:ext>
            </a:extLst>
          </p:cNvPr>
          <p:cNvSpPr/>
          <p:nvPr userDrawn="1"/>
        </p:nvSpPr>
        <p:spPr bwMode="auto">
          <a:xfrm>
            <a:off x="1911516" y="607167"/>
            <a:ext cx="5643666" cy="5643666"/>
          </a:xfrm>
          <a:prstGeom prst="arc">
            <a:avLst>
              <a:gd name="adj1" fmla="val 12144520"/>
              <a:gd name="adj2" fmla="val 8905047"/>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2" name="Arc 101">
            <a:extLst>
              <a:ext uri="{FF2B5EF4-FFF2-40B4-BE49-F238E27FC236}">
                <a16:creationId xmlns:a16="http://schemas.microsoft.com/office/drawing/2014/main" id="{B020DCC5-2545-4927-8631-DD7A40E3D980}"/>
              </a:ext>
            </a:extLst>
          </p:cNvPr>
          <p:cNvSpPr/>
          <p:nvPr userDrawn="1"/>
        </p:nvSpPr>
        <p:spPr bwMode="auto">
          <a:xfrm>
            <a:off x="1529088" y="224739"/>
            <a:ext cx="6408522" cy="6408522"/>
          </a:xfrm>
          <a:prstGeom prst="arc">
            <a:avLst>
              <a:gd name="adj1" fmla="val 15656291"/>
              <a:gd name="adj2" fmla="val 601549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a:extLst>
              <a:ext uri="{FF2B5EF4-FFF2-40B4-BE49-F238E27FC236}">
                <a16:creationId xmlns:a16="http://schemas.microsoft.com/office/drawing/2014/main" id="{D1E3E0B2-9A0D-4B65-BA17-BDD8156AE4F9}"/>
              </a:ext>
            </a:extLst>
          </p:cNvPr>
          <p:cNvGrpSpPr/>
          <p:nvPr userDrawn="1"/>
        </p:nvGrpSpPr>
        <p:grpSpPr>
          <a:xfrm>
            <a:off x="566922" y="1030411"/>
            <a:ext cx="2332296" cy="4861664"/>
            <a:chOff x="1225870" y="448666"/>
            <a:chExt cx="2934967" cy="6117927"/>
          </a:xfrm>
        </p:grpSpPr>
        <p:grpSp>
          <p:nvGrpSpPr>
            <p:cNvPr id="104" name="Group 103">
              <a:extLst>
                <a:ext uri="{FF2B5EF4-FFF2-40B4-BE49-F238E27FC236}">
                  <a16:creationId xmlns:a16="http://schemas.microsoft.com/office/drawing/2014/main" id="{2D9E27D9-7FCE-4679-B320-044FE10AB49A}"/>
                </a:ext>
              </a:extLst>
            </p:cNvPr>
            <p:cNvGrpSpPr/>
            <p:nvPr/>
          </p:nvGrpSpPr>
          <p:grpSpPr>
            <a:xfrm>
              <a:off x="1680931" y="2968615"/>
              <a:ext cx="2024845" cy="1078029"/>
              <a:chOff x="2408237" y="2894881"/>
              <a:chExt cx="2003753" cy="1066800"/>
            </a:xfrm>
          </p:grpSpPr>
          <p:grpSp>
            <p:nvGrpSpPr>
              <p:cNvPr id="125" name="Group 124">
                <a:extLst>
                  <a:ext uri="{FF2B5EF4-FFF2-40B4-BE49-F238E27FC236}">
                    <a16:creationId xmlns:a16="http://schemas.microsoft.com/office/drawing/2014/main" id="{200D9E02-8B59-497C-BEA4-A22E8DA50CA4}"/>
                  </a:ext>
                </a:extLst>
              </p:cNvPr>
              <p:cNvGrpSpPr/>
              <p:nvPr/>
            </p:nvGrpSpPr>
            <p:grpSpPr>
              <a:xfrm rot="367989">
                <a:off x="2408237" y="2894881"/>
                <a:ext cx="1993739" cy="1066800"/>
                <a:chOff x="2408237" y="2836603"/>
                <a:chExt cx="1993739" cy="1066800"/>
              </a:xfrm>
            </p:grpSpPr>
            <p:cxnSp>
              <p:nvCxnSpPr>
                <p:cNvPr id="136" name="Straight Connector 135">
                  <a:extLst>
                    <a:ext uri="{FF2B5EF4-FFF2-40B4-BE49-F238E27FC236}">
                      <a16:creationId xmlns:a16="http://schemas.microsoft.com/office/drawing/2014/main" id="{7782AEB4-E7C4-4E32-A8EE-16EBD03C83AF}"/>
                    </a:ext>
                  </a:extLst>
                </p:cNvPr>
                <p:cNvCxnSpPr/>
                <p:nvPr/>
              </p:nvCxnSpPr>
              <p:spPr>
                <a:xfrm>
                  <a:off x="2408237"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EFC99DE-B725-42DA-A4A1-9DEE38CE0651}"/>
                    </a:ext>
                  </a:extLst>
                </p:cNvPr>
                <p:cNvCxnSpPr/>
                <p:nvPr/>
              </p:nvCxnSpPr>
              <p:spPr>
                <a:xfrm>
                  <a:off x="2600304"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3030EFC-802F-41B5-B6CD-C7857BE9AF73}"/>
                    </a:ext>
                  </a:extLst>
                </p:cNvPr>
                <p:cNvCxnSpPr/>
                <p:nvPr/>
              </p:nvCxnSpPr>
              <p:spPr>
                <a:xfrm>
                  <a:off x="2792371"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AD400F9-9759-4DA7-9521-DA94AAD23C14}"/>
                    </a:ext>
                  </a:extLst>
                </p:cNvPr>
                <p:cNvCxnSpPr/>
                <p:nvPr/>
              </p:nvCxnSpPr>
              <p:spPr>
                <a:xfrm>
                  <a:off x="2984438"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E804281-0B63-421D-84DE-72BC730F4157}"/>
                    </a:ext>
                  </a:extLst>
                </p:cNvPr>
                <p:cNvCxnSpPr/>
                <p:nvPr/>
              </p:nvCxnSpPr>
              <p:spPr>
                <a:xfrm>
                  <a:off x="3176505"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18FB2D-E54A-43EF-998A-1D9198CCA60D}"/>
                    </a:ext>
                  </a:extLst>
                </p:cNvPr>
                <p:cNvCxnSpPr/>
                <p:nvPr/>
              </p:nvCxnSpPr>
              <p:spPr>
                <a:xfrm>
                  <a:off x="3368572"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6A6F9B7-671B-4D3A-A80A-00186EA0C74D}"/>
                    </a:ext>
                  </a:extLst>
                </p:cNvPr>
                <p:cNvCxnSpPr/>
                <p:nvPr/>
              </p:nvCxnSpPr>
              <p:spPr>
                <a:xfrm>
                  <a:off x="3560639"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2E8AA77-8EB8-43C6-B2A7-84903BDC4305}"/>
                    </a:ext>
                  </a:extLst>
                </p:cNvPr>
                <p:cNvCxnSpPr/>
                <p:nvPr/>
              </p:nvCxnSpPr>
              <p:spPr>
                <a:xfrm>
                  <a:off x="3752706"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DEE108B-37AF-4231-BA51-F31F41B8EFF4}"/>
                    </a:ext>
                  </a:extLst>
                </p:cNvPr>
                <p:cNvCxnSpPr/>
                <p:nvPr/>
              </p:nvCxnSpPr>
              <p:spPr>
                <a:xfrm>
                  <a:off x="3944776"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B4BD16B4-6D4D-444E-AA4E-8CC7ED7D1874}"/>
                  </a:ext>
                </a:extLst>
              </p:cNvPr>
              <p:cNvGrpSpPr/>
              <p:nvPr/>
            </p:nvGrpSpPr>
            <p:grpSpPr>
              <a:xfrm rot="21232011" flipV="1">
                <a:off x="2418251" y="2894881"/>
                <a:ext cx="1993739" cy="1066800"/>
                <a:chOff x="2408237" y="2836603"/>
                <a:chExt cx="1993739" cy="1066800"/>
              </a:xfrm>
            </p:grpSpPr>
            <p:cxnSp>
              <p:nvCxnSpPr>
                <p:cNvPr id="127" name="Straight Connector 126">
                  <a:extLst>
                    <a:ext uri="{FF2B5EF4-FFF2-40B4-BE49-F238E27FC236}">
                      <a16:creationId xmlns:a16="http://schemas.microsoft.com/office/drawing/2014/main" id="{63BB13AB-1782-4AAE-9A6E-094FB0F03E6D}"/>
                    </a:ext>
                  </a:extLst>
                </p:cNvPr>
                <p:cNvCxnSpPr/>
                <p:nvPr/>
              </p:nvCxnSpPr>
              <p:spPr>
                <a:xfrm>
                  <a:off x="2408237"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1AA0907-4202-4E19-B716-60C5396E1444}"/>
                    </a:ext>
                  </a:extLst>
                </p:cNvPr>
                <p:cNvCxnSpPr/>
                <p:nvPr/>
              </p:nvCxnSpPr>
              <p:spPr>
                <a:xfrm>
                  <a:off x="2600304"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1FE5AFC-D650-4F89-85E3-1B688572651F}"/>
                    </a:ext>
                  </a:extLst>
                </p:cNvPr>
                <p:cNvCxnSpPr/>
                <p:nvPr/>
              </p:nvCxnSpPr>
              <p:spPr>
                <a:xfrm>
                  <a:off x="2792371"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4BE4C59-BF1D-4EC2-B82D-E35222EBAB87}"/>
                    </a:ext>
                  </a:extLst>
                </p:cNvPr>
                <p:cNvCxnSpPr/>
                <p:nvPr/>
              </p:nvCxnSpPr>
              <p:spPr>
                <a:xfrm>
                  <a:off x="2984438"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134CD4-E765-42F6-A4C1-635C87D3946A}"/>
                    </a:ext>
                  </a:extLst>
                </p:cNvPr>
                <p:cNvCxnSpPr/>
                <p:nvPr/>
              </p:nvCxnSpPr>
              <p:spPr>
                <a:xfrm>
                  <a:off x="3176505"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F4FF4D5-4A6E-4A93-8AB4-4A97AAE3D420}"/>
                    </a:ext>
                  </a:extLst>
                </p:cNvPr>
                <p:cNvCxnSpPr/>
                <p:nvPr/>
              </p:nvCxnSpPr>
              <p:spPr>
                <a:xfrm>
                  <a:off x="3368572"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6131BBC-8AC7-425C-96BE-1C734A84D0FC}"/>
                    </a:ext>
                  </a:extLst>
                </p:cNvPr>
                <p:cNvCxnSpPr/>
                <p:nvPr/>
              </p:nvCxnSpPr>
              <p:spPr>
                <a:xfrm>
                  <a:off x="3560639"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5FD8B18-6D73-495D-A5BB-55AA4B9DD13B}"/>
                    </a:ext>
                  </a:extLst>
                </p:cNvPr>
                <p:cNvCxnSpPr/>
                <p:nvPr/>
              </p:nvCxnSpPr>
              <p:spPr>
                <a:xfrm>
                  <a:off x="3752706"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C265D4A-2929-4578-A764-F011D79B8A9A}"/>
                    </a:ext>
                  </a:extLst>
                </p:cNvPr>
                <p:cNvCxnSpPr/>
                <p:nvPr/>
              </p:nvCxnSpPr>
              <p:spPr>
                <a:xfrm>
                  <a:off x="3944776"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91C1114D-076E-430E-B3DF-CF164A77B1A9}"/>
                </a:ext>
              </a:extLst>
            </p:cNvPr>
            <p:cNvGrpSpPr/>
            <p:nvPr/>
          </p:nvGrpSpPr>
          <p:grpSpPr>
            <a:xfrm flipV="1">
              <a:off x="1225870" y="3638954"/>
              <a:ext cx="2934967" cy="2927639"/>
              <a:chOff x="8181975" y="1347788"/>
              <a:chExt cx="4449762" cy="4438650"/>
            </a:xfrm>
          </p:grpSpPr>
          <p:sp>
            <p:nvSpPr>
              <p:cNvPr id="118" name="Freeform 5">
                <a:extLst>
                  <a:ext uri="{FF2B5EF4-FFF2-40B4-BE49-F238E27FC236}">
                    <a16:creationId xmlns:a16="http://schemas.microsoft.com/office/drawing/2014/main" id="{A69EE036-5358-47E3-A456-35BC6A4F9DDD}"/>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9" name="Freeform 7">
                <a:extLst>
                  <a:ext uri="{FF2B5EF4-FFF2-40B4-BE49-F238E27FC236}">
                    <a16:creationId xmlns:a16="http://schemas.microsoft.com/office/drawing/2014/main" id="{DC8F2147-1B3F-4FED-9631-0558CE1245EA}"/>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20" name="Freeform 9">
                <a:extLst>
                  <a:ext uri="{FF2B5EF4-FFF2-40B4-BE49-F238E27FC236}">
                    <a16:creationId xmlns:a16="http://schemas.microsoft.com/office/drawing/2014/main" id="{10EDA81E-1339-4FA0-B782-F117E73AAC95}"/>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21" name="Freeform 11">
                <a:extLst>
                  <a:ext uri="{FF2B5EF4-FFF2-40B4-BE49-F238E27FC236}">
                    <a16:creationId xmlns:a16="http://schemas.microsoft.com/office/drawing/2014/main" id="{868EA181-1BC7-46E0-B8DA-8CEA78B5E2EE}"/>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22" name="Freeform 13">
                <a:extLst>
                  <a:ext uri="{FF2B5EF4-FFF2-40B4-BE49-F238E27FC236}">
                    <a16:creationId xmlns:a16="http://schemas.microsoft.com/office/drawing/2014/main" id="{2BB9A63A-2781-46FC-BA24-8F2BDBBD717E}"/>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23" name="Freeform 15">
                <a:extLst>
                  <a:ext uri="{FF2B5EF4-FFF2-40B4-BE49-F238E27FC236}">
                    <a16:creationId xmlns:a16="http://schemas.microsoft.com/office/drawing/2014/main" id="{4F0C66BD-B776-4E7C-BBC4-0CE1FCD5C819}"/>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24" name="Freeform 17">
                <a:extLst>
                  <a:ext uri="{FF2B5EF4-FFF2-40B4-BE49-F238E27FC236}">
                    <a16:creationId xmlns:a16="http://schemas.microsoft.com/office/drawing/2014/main" id="{0852FCFE-0DEC-4BA7-9C8C-F61F4DCAFB59}"/>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6" name="Group 105">
              <a:extLst>
                <a:ext uri="{FF2B5EF4-FFF2-40B4-BE49-F238E27FC236}">
                  <a16:creationId xmlns:a16="http://schemas.microsoft.com/office/drawing/2014/main" id="{BF196DF5-3161-4C34-957B-BEB075CE9486}"/>
                </a:ext>
              </a:extLst>
            </p:cNvPr>
            <p:cNvGrpSpPr/>
            <p:nvPr/>
          </p:nvGrpSpPr>
          <p:grpSpPr>
            <a:xfrm>
              <a:off x="1225870" y="448666"/>
              <a:ext cx="2934967" cy="2927639"/>
              <a:chOff x="8181975" y="1347788"/>
              <a:chExt cx="4449762" cy="4438650"/>
            </a:xfrm>
          </p:grpSpPr>
          <p:sp>
            <p:nvSpPr>
              <p:cNvPr id="111" name="Freeform 5">
                <a:extLst>
                  <a:ext uri="{FF2B5EF4-FFF2-40B4-BE49-F238E27FC236}">
                    <a16:creationId xmlns:a16="http://schemas.microsoft.com/office/drawing/2014/main" id="{3DD6BED0-2909-4E22-B4FD-244B1D434074}"/>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2" name="Freeform 7">
                <a:extLst>
                  <a:ext uri="{FF2B5EF4-FFF2-40B4-BE49-F238E27FC236}">
                    <a16:creationId xmlns:a16="http://schemas.microsoft.com/office/drawing/2014/main" id="{84292F18-7921-4C2B-A924-97115886440B}"/>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3" name="Freeform 9">
                <a:extLst>
                  <a:ext uri="{FF2B5EF4-FFF2-40B4-BE49-F238E27FC236}">
                    <a16:creationId xmlns:a16="http://schemas.microsoft.com/office/drawing/2014/main" id="{1596B4E5-A4D1-46A3-A229-1E545FFAB128}"/>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4" name="Freeform 11">
                <a:extLst>
                  <a:ext uri="{FF2B5EF4-FFF2-40B4-BE49-F238E27FC236}">
                    <a16:creationId xmlns:a16="http://schemas.microsoft.com/office/drawing/2014/main" id="{129C1C3F-DD1F-4E00-A633-73E16B28FD59}"/>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5" name="Freeform 13">
                <a:extLst>
                  <a:ext uri="{FF2B5EF4-FFF2-40B4-BE49-F238E27FC236}">
                    <a16:creationId xmlns:a16="http://schemas.microsoft.com/office/drawing/2014/main" id="{9AF75D5B-9186-4416-A6E8-328AB530EE53}"/>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6" name="Freeform 15">
                <a:extLst>
                  <a:ext uri="{FF2B5EF4-FFF2-40B4-BE49-F238E27FC236}">
                    <a16:creationId xmlns:a16="http://schemas.microsoft.com/office/drawing/2014/main" id="{39C160C3-91E8-4E59-8E59-6C57A7558121}"/>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7" name="Freeform 17">
                <a:extLst>
                  <a:ext uri="{FF2B5EF4-FFF2-40B4-BE49-F238E27FC236}">
                    <a16:creationId xmlns:a16="http://schemas.microsoft.com/office/drawing/2014/main" id="{60838E15-0575-4A27-A39B-B48B8F51845F}"/>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7" name="Diamond 106">
              <a:extLst>
                <a:ext uri="{FF2B5EF4-FFF2-40B4-BE49-F238E27FC236}">
                  <a16:creationId xmlns:a16="http://schemas.microsoft.com/office/drawing/2014/main" id="{3D7453E5-D756-45AD-A259-314B78FEBDE1}"/>
                </a:ext>
              </a:extLst>
            </p:cNvPr>
            <p:cNvSpPr/>
            <p:nvPr/>
          </p:nvSpPr>
          <p:spPr bwMode="auto">
            <a:xfrm>
              <a:off x="1480575" y="672854"/>
              <a:ext cx="2464924" cy="246983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8" name="Diamond 107">
              <a:extLst>
                <a:ext uri="{FF2B5EF4-FFF2-40B4-BE49-F238E27FC236}">
                  <a16:creationId xmlns:a16="http://schemas.microsoft.com/office/drawing/2014/main" id="{DADE79E3-F40D-4AC1-87AC-D4E9DCA1E71F}"/>
                </a:ext>
              </a:extLst>
            </p:cNvPr>
            <p:cNvSpPr/>
            <p:nvPr/>
          </p:nvSpPr>
          <p:spPr bwMode="auto">
            <a:xfrm>
              <a:off x="1480575" y="3851837"/>
              <a:ext cx="2464924" cy="246983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9" name="people_12" title="Icon of three people">
              <a:extLst>
                <a:ext uri="{FF2B5EF4-FFF2-40B4-BE49-F238E27FC236}">
                  <a16:creationId xmlns:a16="http://schemas.microsoft.com/office/drawing/2014/main" id="{39E834AE-430D-4D4C-965E-214C9F1917C7}"/>
                </a:ext>
              </a:extLst>
            </p:cNvPr>
            <p:cNvSpPr>
              <a:spLocks noChangeAspect="1" noEditPoints="1"/>
            </p:cNvSpPr>
            <p:nvPr/>
          </p:nvSpPr>
          <p:spPr bwMode="auto">
            <a:xfrm>
              <a:off x="2182303" y="4633945"/>
              <a:ext cx="1061468" cy="9056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Intelligence" title="Icon of circles connected by crossing lines">
              <a:extLst>
                <a:ext uri="{FF2B5EF4-FFF2-40B4-BE49-F238E27FC236}">
                  <a16:creationId xmlns:a16="http://schemas.microsoft.com/office/drawing/2014/main" id="{A8AC4EDF-7B85-4E7D-AD53-8F49DB1C5605}"/>
                </a:ext>
              </a:extLst>
            </p:cNvPr>
            <p:cNvSpPr>
              <a:spLocks noChangeAspect="1" noEditPoints="1"/>
            </p:cNvSpPr>
            <p:nvPr/>
          </p:nvSpPr>
          <p:spPr bwMode="auto">
            <a:xfrm>
              <a:off x="2156324" y="1372818"/>
              <a:ext cx="1113427" cy="10699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431654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3_Cover page 2">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82D3B5-C3B9-4F35-81A2-412930E86220}"/>
              </a:ext>
            </a:extLst>
          </p:cNvPr>
          <p:cNvGrpSpPr/>
          <p:nvPr userDrawn="1"/>
        </p:nvGrpSpPr>
        <p:grpSpPr>
          <a:xfrm>
            <a:off x="10225129" y="3056176"/>
            <a:ext cx="1331153" cy="1327830"/>
            <a:chOff x="10297919" y="3056176"/>
            <a:chExt cx="1331153" cy="1327830"/>
          </a:xfrm>
        </p:grpSpPr>
        <p:grpSp>
          <p:nvGrpSpPr>
            <p:cNvPr id="50" name="Group 49">
              <a:extLst>
                <a:ext uri="{FF2B5EF4-FFF2-40B4-BE49-F238E27FC236}">
                  <a16:creationId xmlns:a16="http://schemas.microsoft.com/office/drawing/2014/main" id="{BF6BBB8E-AD90-4AE8-843F-19DFABB1504B}"/>
                </a:ext>
              </a:extLst>
            </p:cNvPr>
            <p:cNvGrpSpPr/>
            <p:nvPr userDrawn="1"/>
          </p:nvGrpSpPr>
          <p:grpSpPr>
            <a:xfrm>
              <a:off x="10297919" y="3056176"/>
              <a:ext cx="1331153" cy="1327830"/>
              <a:chOff x="10297919" y="3056176"/>
              <a:chExt cx="1331153" cy="1327830"/>
            </a:xfrm>
          </p:grpSpPr>
          <p:grpSp>
            <p:nvGrpSpPr>
              <p:cNvPr id="51" name="Group 50">
                <a:extLst>
                  <a:ext uri="{FF2B5EF4-FFF2-40B4-BE49-F238E27FC236}">
                    <a16:creationId xmlns:a16="http://schemas.microsoft.com/office/drawing/2014/main" id="{1FDDCE8D-0AB7-4F46-8275-015DE2344A7A}"/>
                  </a:ext>
                </a:extLst>
              </p:cNvPr>
              <p:cNvGrpSpPr/>
              <p:nvPr/>
            </p:nvGrpSpPr>
            <p:grpSpPr>
              <a:xfrm flipV="1">
                <a:off x="10297919" y="3056176"/>
                <a:ext cx="1331153" cy="1327830"/>
                <a:chOff x="8181975" y="1347788"/>
                <a:chExt cx="4449758" cy="4438650"/>
              </a:xfrm>
            </p:grpSpPr>
            <p:sp>
              <p:nvSpPr>
                <p:cNvPr id="53" name="Freeform 5">
                  <a:extLst>
                    <a:ext uri="{FF2B5EF4-FFF2-40B4-BE49-F238E27FC236}">
                      <a16:creationId xmlns:a16="http://schemas.microsoft.com/office/drawing/2014/main" id="{BFA9933B-F5D7-43A8-8BB4-9F99AF94CC9D}"/>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7">
                  <a:extLst>
                    <a:ext uri="{FF2B5EF4-FFF2-40B4-BE49-F238E27FC236}">
                      <a16:creationId xmlns:a16="http://schemas.microsoft.com/office/drawing/2014/main" id="{38AEB895-CC2E-4769-8890-DF5257ADA7BD}"/>
                    </a:ext>
                  </a:extLst>
                </p:cNvPr>
                <p:cNvSpPr>
                  <a:spLocks/>
                </p:cNvSpPr>
                <p:nvPr/>
              </p:nvSpPr>
              <p:spPr bwMode="auto">
                <a:xfrm>
                  <a:off x="10410820" y="2185988"/>
                  <a:ext cx="2220913"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9">
                  <a:extLst>
                    <a:ext uri="{FF2B5EF4-FFF2-40B4-BE49-F238E27FC236}">
                      <a16:creationId xmlns:a16="http://schemas.microsoft.com/office/drawing/2014/main" id="{8F4904F0-9D45-4E7C-842C-A45E0E617CE0}"/>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11">
                  <a:extLst>
                    <a:ext uri="{FF2B5EF4-FFF2-40B4-BE49-F238E27FC236}">
                      <a16:creationId xmlns:a16="http://schemas.microsoft.com/office/drawing/2014/main" id="{C3E991F7-301F-4F67-9C01-5C1D2C8E585C}"/>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13">
                  <a:extLst>
                    <a:ext uri="{FF2B5EF4-FFF2-40B4-BE49-F238E27FC236}">
                      <a16:creationId xmlns:a16="http://schemas.microsoft.com/office/drawing/2014/main" id="{A8088B01-9814-4ED8-98CB-63A95ECF9B13}"/>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15">
                  <a:extLst>
                    <a:ext uri="{FF2B5EF4-FFF2-40B4-BE49-F238E27FC236}">
                      <a16:creationId xmlns:a16="http://schemas.microsoft.com/office/drawing/2014/main" id="{2A637DE8-8ADE-4CEF-935E-79F6D3F59BE6}"/>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17">
                  <a:extLst>
                    <a:ext uri="{FF2B5EF4-FFF2-40B4-BE49-F238E27FC236}">
                      <a16:creationId xmlns:a16="http://schemas.microsoft.com/office/drawing/2014/main" id="{4ABD2FDC-D4F8-4B7C-8FFC-428EF945DCAE}"/>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2" name="Diamond 51">
                <a:extLst>
                  <a:ext uri="{FF2B5EF4-FFF2-40B4-BE49-F238E27FC236}">
                    <a16:creationId xmlns:a16="http://schemas.microsoft.com/office/drawing/2014/main" id="{89B6886A-CAD2-45B0-B5EB-A1CA155C8C79}"/>
                  </a:ext>
                </a:extLst>
              </p:cNvPr>
              <p:cNvSpPr/>
              <p:nvPr/>
            </p:nvSpPr>
            <p:spPr bwMode="auto">
              <a:xfrm>
                <a:off x="10452040" y="3207617"/>
                <a:ext cx="1022911" cy="1024948"/>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96" name="Freeform 131">
              <a:extLst>
                <a:ext uri="{FF2B5EF4-FFF2-40B4-BE49-F238E27FC236}">
                  <a16:creationId xmlns:a16="http://schemas.microsoft.com/office/drawing/2014/main" id="{8D53568F-536C-453A-8A6F-B7ED87BB7F6B}"/>
                </a:ext>
              </a:extLst>
            </p:cNvPr>
            <p:cNvSpPr>
              <a:spLocks/>
            </p:cNvSpPr>
            <p:nvPr userDrawn="1"/>
          </p:nvSpPr>
          <p:spPr bwMode="auto">
            <a:xfrm>
              <a:off x="10749342" y="3533505"/>
              <a:ext cx="398859" cy="383816"/>
            </a:xfrm>
            <a:custGeom>
              <a:avLst/>
              <a:gdLst>
                <a:gd name="connsiteX0" fmla="*/ 2781056 w 3480907"/>
                <a:gd name="connsiteY0" fmla="*/ 382588 h 3349625"/>
                <a:gd name="connsiteX1" fmla="*/ 2105525 w 3480907"/>
                <a:gd name="connsiteY1" fmla="*/ 1444626 h 3349625"/>
                <a:gd name="connsiteX2" fmla="*/ 3359650 w 3480907"/>
                <a:gd name="connsiteY2" fmla="*/ 1444626 h 3349625"/>
                <a:gd name="connsiteX3" fmla="*/ 2781056 w 3480907"/>
                <a:gd name="connsiteY3" fmla="*/ 382588 h 3349625"/>
                <a:gd name="connsiteX4" fmla="*/ 2777798 w 3480907"/>
                <a:gd name="connsiteY4" fmla="*/ 258763 h 3349625"/>
                <a:gd name="connsiteX5" fmla="*/ 2841400 w 3480907"/>
                <a:gd name="connsiteY5" fmla="*/ 280032 h 3349625"/>
                <a:gd name="connsiteX6" fmla="*/ 3480447 w 3480907"/>
                <a:gd name="connsiteY6" fmla="*/ 1449817 h 3349625"/>
                <a:gd name="connsiteX7" fmla="*/ 3450160 w 3480907"/>
                <a:gd name="connsiteY7" fmla="*/ 1531854 h 3349625"/>
                <a:gd name="connsiteX8" fmla="*/ 3368386 w 3480907"/>
                <a:gd name="connsiteY8" fmla="*/ 1565276 h 3349625"/>
                <a:gd name="connsiteX9" fmla="*/ 2090293 w 3480907"/>
                <a:gd name="connsiteY9" fmla="*/ 1565276 h 3349625"/>
                <a:gd name="connsiteX10" fmla="*/ 1993376 w 3480907"/>
                <a:gd name="connsiteY10" fmla="*/ 1507547 h 3349625"/>
                <a:gd name="connsiteX11" fmla="*/ 1996405 w 3480907"/>
                <a:gd name="connsiteY11" fmla="*/ 1392087 h 3349625"/>
                <a:gd name="connsiteX12" fmla="*/ 2683910 w 3480907"/>
                <a:gd name="connsiteY12" fmla="*/ 313454 h 3349625"/>
                <a:gd name="connsiteX13" fmla="*/ 2777798 w 3480907"/>
                <a:gd name="connsiteY13" fmla="*/ 258763 h 3349625"/>
                <a:gd name="connsiteX14" fmla="*/ 1669445 w 3480907"/>
                <a:gd name="connsiteY14" fmla="*/ 122238 h 3349625"/>
                <a:gd name="connsiteX15" fmla="*/ 1518057 w 3480907"/>
                <a:gd name="connsiteY15" fmla="*/ 128315 h 3349625"/>
                <a:gd name="connsiteX16" fmla="*/ 131346 w 3480907"/>
                <a:gd name="connsiteY16" fmla="*/ 1489476 h 3349625"/>
                <a:gd name="connsiteX17" fmla="*/ 512843 w 3480907"/>
                <a:gd name="connsiteY17" fmla="*/ 2707838 h 3349625"/>
                <a:gd name="connsiteX18" fmla="*/ 1669445 w 3480907"/>
                <a:gd name="connsiteY18" fmla="*/ 3227388 h 3349625"/>
                <a:gd name="connsiteX19" fmla="*/ 3213599 w 3480907"/>
                <a:gd name="connsiteY19" fmla="*/ 1735579 h 3349625"/>
                <a:gd name="connsiteX20" fmla="*/ 1881388 w 3480907"/>
                <a:gd name="connsiteY20" fmla="*/ 1735579 h 3349625"/>
                <a:gd name="connsiteX21" fmla="*/ 1726972 w 3480907"/>
                <a:gd name="connsiteY21" fmla="*/ 1644430 h 3349625"/>
                <a:gd name="connsiteX22" fmla="*/ 1733028 w 3480907"/>
                <a:gd name="connsiteY22" fmla="*/ 1462132 h 3349625"/>
                <a:gd name="connsiteX23" fmla="*/ 2447577 w 3480907"/>
                <a:gd name="connsiteY23" fmla="*/ 334920 h 3349625"/>
                <a:gd name="connsiteX24" fmla="*/ 1669445 w 3480907"/>
                <a:gd name="connsiteY24" fmla="*/ 122238 h 3349625"/>
                <a:gd name="connsiteX25" fmla="*/ 1668657 w 3480907"/>
                <a:gd name="connsiteY25" fmla="*/ 0 h 3349625"/>
                <a:gd name="connsiteX26" fmla="*/ 2510612 w 3480907"/>
                <a:gd name="connsiteY26" fmla="*/ 231009 h 3349625"/>
                <a:gd name="connsiteX27" fmla="*/ 2565127 w 3480907"/>
                <a:gd name="connsiteY27" fmla="*/ 303959 h 3349625"/>
                <a:gd name="connsiteX28" fmla="*/ 2549984 w 3480907"/>
                <a:gd name="connsiteY28" fmla="*/ 398186 h 3349625"/>
                <a:gd name="connsiteX29" fmla="*/ 1832203 w 3480907"/>
                <a:gd name="connsiteY29" fmla="*/ 1525873 h 3349625"/>
                <a:gd name="connsiteX30" fmla="*/ 1832203 w 3480907"/>
                <a:gd name="connsiteY30" fmla="*/ 1583625 h 3349625"/>
                <a:gd name="connsiteX31" fmla="*/ 1880660 w 3480907"/>
                <a:gd name="connsiteY31" fmla="*/ 1614021 h 3349625"/>
                <a:gd name="connsiteX32" fmla="*/ 3216280 w 3480907"/>
                <a:gd name="connsiteY32" fmla="*/ 1614021 h 3349625"/>
                <a:gd name="connsiteX33" fmla="*/ 3301081 w 3480907"/>
                <a:gd name="connsiteY33" fmla="*/ 1650496 h 3349625"/>
                <a:gd name="connsiteX34" fmla="*/ 3334396 w 3480907"/>
                <a:gd name="connsiteY34" fmla="*/ 1738644 h 3349625"/>
                <a:gd name="connsiteX35" fmla="*/ 2828617 w 3480907"/>
                <a:gd name="connsiteY35" fmla="*/ 2878489 h 3349625"/>
                <a:gd name="connsiteX36" fmla="*/ 1668657 w 3480907"/>
                <a:gd name="connsiteY36" fmla="*/ 3349625 h 3349625"/>
                <a:gd name="connsiteX37" fmla="*/ 420868 w 3480907"/>
                <a:gd name="connsiteY37" fmla="*/ 2787302 h 3349625"/>
                <a:gd name="connsiteX38" fmla="*/ 12005 w 3480907"/>
                <a:gd name="connsiteY38" fmla="*/ 1474200 h 3349625"/>
                <a:gd name="connsiteX39" fmla="*/ 1505112 w 3480907"/>
                <a:gd name="connsiteY39" fmla="*/ 9119 h 3349625"/>
                <a:gd name="connsiteX40" fmla="*/ 1668657 w 3480907"/>
                <a:gd name="connsiteY40" fmla="*/ 0 h 334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80907" h="3349625">
                  <a:moveTo>
                    <a:pt x="2781056" y="382588"/>
                  </a:moveTo>
                  <a:lnTo>
                    <a:pt x="2105525" y="1444626"/>
                  </a:lnTo>
                  <a:cubicBezTo>
                    <a:pt x="3359650" y="1444626"/>
                    <a:pt x="3359650" y="1444626"/>
                    <a:pt x="3359650" y="1444626"/>
                  </a:cubicBezTo>
                  <a:cubicBezTo>
                    <a:pt x="3341474" y="1024680"/>
                    <a:pt x="3126395" y="629078"/>
                    <a:pt x="2781056" y="382588"/>
                  </a:cubicBezTo>
                  <a:close/>
                  <a:moveTo>
                    <a:pt x="2777798" y="258763"/>
                  </a:moveTo>
                  <a:cubicBezTo>
                    <a:pt x="2798999" y="258763"/>
                    <a:pt x="2823228" y="264840"/>
                    <a:pt x="2841400" y="280032"/>
                  </a:cubicBezTo>
                  <a:cubicBezTo>
                    <a:pt x="3226039" y="544373"/>
                    <a:pt x="3465303" y="984941"/>
                    <a:pt x="3480447" y="1449817"/>
                  </a:cubicBezTo>
                  <a:cubicBezTo>
                    <a:pt x="3483475" y="1480201"/>
                    <a:pt x="3471361" y="1510585"/>
                    <a:pt x="3450160" y="1531854"/>
                  </a:cubicBezTo>
                  <a:cubicBezTo>
                    <a:pt x="3428959" y="1553123"/>
                    <a:pt x="3398673" y="1565276"/>
                    <a:pt x="3368386" y="1565276"/>
                  </a:cubicBezTo>
                  <a:cubicBezTo>
                    <a:pt x="2090293" y="1565276"/>
                    <a:pt x="2090293" y="1565276"/>
                    <a:pt x="2090293" y="1565276"/>
                  </a:cubicBezTo>
                  <a:cubicBezTo>
                    <a:pt x="2050920" y="1565276"/>
                    <a:pt x="2011548" y="1544007"/>
                    <a:pt x="1993376" y="1507547"/>
                  </a:cubicBezTo>
                  <a:cubicBezTo>
                    <a:pt x="1972175" y="1471086"/>
                    <a:pt x="1975204" y="1428548"/>
                    <a:pt x="1996405" y="1392087"/>
                  </a:cubicBezTo>
                  <a:cubicBezTo>
                    <a:pt x="2683910" y="313454"/>
                    <a:pt x="2683910" y="313454"/>
                    <a:pt x="2683910" y="313454"/>
                  </a:cubicBezTo>
                  <a:cubicBezTo>
                    <a:pt x="2702082" y="280032"/>
                    <a:pt x="2738426" y="258763"/>
                    <a:pt x="2777798" y="258763"/>
                  </a:cubicBezTo>
                  <a:close/>
                  <a:moveTo>
                    <a:pt x="1669445" y="122238"/>
                  </a:moveTo>
                  <a:cubicBezTo>
                    <a:pt x="1617973" y="122238"/>
                    <a:pt x="1569529" y="125276"/>
                    <a:pt x="1518057" y="128315"/>
                  </a:cubicBezTo>
                  <a:cubicBezTo>
                    <a:pt x="797452" y="198196"/>
                    <a:pt x="216123" y="769398"/>
                    <a:pt x="131346" y="1489476"/>
                  </a:cubicBezTo>
                  <a:cubicBezTo>
                    <a:pt x="79874" y="1939146"/>
                    <a:pt x="216123" y="2370585"/>
                    <a:pt x="512843" y="2707838"/>
                  </a:cubicBezTo>
                  <a:cubicBezTo>
                    <a:pt x="806535" y="3039013"/>
                    <a:pt x="1227393" y="3227388"/>
                    <a:pt x="1669445" y="3227388"/>
                  </a:cubicBezTo>
                  <a:cubicBezTo>
                    <a:pt x="2505105" y="3227388"/>
                    <a:pt x="3183322" y="2571114"/>
                    <a:pt x="3213599" y="1735579"/>
                  </a:cubicBezTo>
                  <a:cubicBezTo>
                    <a:pt x="1881388" y="1735579"/>
                    <a:pt x="1881388" y="1735579"/>
                    <a:pt x="1881388" y="1735579"/>
                  </a:cubicBezTo>
                  <a:cubicBezTo>
                    <a:pt x="1814777" y="1735579"/>
                    <a:pt x="1757250" y="1702158"/>
                    <a:pt x="1726972" y="1644430"/>
                  </a:cubicBezTo>
                  <a:cubicBezTo>
                    <a:pt x="1693667" y="1586702"/>
                    <a:pt x="1696695" y="1516821"/>
                    <a:pt x="1733028" y="1462132"/>
                  </a:cubicBezTo>
                  <a:cubicBezTo>
                    <a:pt x="2447577" y="334920"/>
                    <a:pt x="2447577" y="334920"/>
                    <a:pt x="2447577" y="334920"/>
                  </a:cubicBezTo>
                  <a:cubicBezTo>
                    <a:pt x="2211413" y="195158"/>
                    <a:pt x="1941943" y="122238"/>
                    <a:pt x="1669445" y="122238"/>
                  </a:cubicBezTo>
                  <a:close/>
                  <a:moveTo>
                    <a:pt x="1668657" y="0"/>
                  </a:moveTo>
                  <a:cubicBezTo>
                    <a:pt x="1965462" y="0"/>
                    <a:pt x="2256209" y="79029"/>
                    <a:pt x="2510612" y="231009"/>
                  </a:cubicBezTo>
                  <a:cubicBezTo>
                    <a:pt x="2537870" y="246207"/>
                    <a:pt x="2559070" y="273563"/>
                    <a:pt x="2565127" y="303959"/>
                  </a:cubicBezTo>
                  <a:cubicBezTo>
                    <a:pt x="2574213" y="337394"/>
                    <a:pt x="2568156" y="370830"/>
                    <a:pt x="2549984" y="398186"/>
                  </a:cubicBezTo>
                  <a:cubicBezTo>
                    <a:pt x="1832203" y="1525873"/>
                    <a:pt x="1832203" y="1525873"/>
                    <a:pt x="1832203" y="1525873"/>
                  </a:cubicBezTo>
                  <a:cubicBezTo>
                    <a:pt x="1817059" y="1553229"/>
                    <a:pt x="1826145" y="1574506"/>
                    <a:pt x="1832203" y="1583625"/>
                  </a:cubicBezTo>
                  <a:cubicBezTo>
                    <a:pt x="1835231" y="1592744"/>
                    <a:pt x="1850374" y="1614021"/>
                    <a:pt x="1880660" y="1614021"/>
                  </a:cubicBezTo>
                  <a:cubicBezTo>
                    <a:pt x="3216280" y="1614021"/>
                    <a:pt x="3216280" y="1614021"/>
                    <a:pt x="3216280" y="1614021"/>
                  </a:cubicBezTo>
                  <a:cubicBezTo>
                    <a:pt x="3249594" y="1614021"/>
                    <a:pt x="3279880" y="1626179"/>
                    <a:pt x="3301081" y="1650496"/>
                  </a:cubicBezTo>
                  <a:cubicBezTo>
                    <a:pt x="3325310" y="1674813"/>
                    <a:pt x="3337424" y="1705209"/>
                    <a:pt x="3334396" y="1738644"/>
                  </a:cubicBezTo>
                  <a:cubicBezTo>
                    <a:pt x="3319252" y="2170265"/>
                    <a:pt x="3137536" y="2577570"/>
                    <a:pt x="2828617" y="2878489"/>
                  </a:cubicBezTo>
                  <a:cubicBezTo>
                    <a:pt x="2513641" y="3182448"/>
                    <a:pt x="2101749" y="3349625"/>
                    <a:pt x="1668657" y="3349625"/>
                  </a:cubicBezTo>
                  <a:cubicBezTo>
                    <a:pt x="1193165" y="3349625"/>
                    <a:pt x="738873" y="3145973"/>
                    <a:pt x="420868" y="2787302"/>
                  </a:cubicBezTo>
                  <a:cubicBezTo>
                    <a:pt x="105892" y="2431670"/>
                    <a:pt x="-45539" y="1951415"/>
                    <a:pt x="12005" y="1474200"/>
                  </a:cubicBezTo>
                  <a:cubicBezTo>
                    <a:pt x="99835" y="699105"/>
                    <a:pt x="729787" y="82069"/>
                    <a:pt x="1505112" y="9119"/>
                  </a:cubicBezTo>
                  <a:cubicBezTo>
                    <a:pt x="1559627" y="3040"/>
                    <a:pt x="1614142" y="0"/>
                    <a:pt x="1668657" y="0"/>
                  </a:cubicBezTo>
                  <a:close/>
                </a:path>
              </a:pathLst>
            </a:custGeom>
            <a:solidFill>
              <a:srgbClr val="E3008C"/>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grpSp>
        <p:nvGrpSpPr>
          <p:cNvPr id="60" name="Group 59">
            <a:extLst>
              <a:ext uri="{FF2B5EF4-FFF2-40B4-BE49-F238E27FC236}">
                <a16:creationId xmlns:a16="http://schemas.microsoft.com/office/drawing/2014/main" id="{CBAB6E74-E452-4415-BFDB-22A8C79806A1}"/>
              </a:ext>
            </a:extLst>
          </p:cNvPr>
          <p:cNvGrpSpPr/>
          <p:nvPr userDrawn="1"/>
        </p:nvGrpSpPr>
        <p:grpSpPr>
          <a:xfrm>
            <a:off x="6301175" y="955702"/>
            <a:ext cx="2342087" cy="2336239"/>
            <a:chOff x="1225870" y="3638954"/>
            <a:chExt cx="2934967" cy="2927639"/>
          </a:xfrm>
        </p:grpSpPr>
        <p:grpSp>
          <p:nvGrpSpPr>
            <p:cNvPr id="61" name="Group 60">
              <a:extLst>
                <a:ext uri="{FF2B5EF4-FFF2-40B4-BE49-F238E27FC236}">
                  <a16:creationId xmlns:a16="http://schemas.microsoft.com/office/drawing/2014/main" id="{77F21547-3AB3-4715-9729-AA0D9897AB03}"/>
                </a:ext>
              </a:extLst>
            </p:cNvPr>
            <p:cNvGrpSpPr/>
            <p:nvPr/>
          </p:nvGrpSpPr>
          <p:grpSpPr>
            <a:xfrm flipV="1">
              <a:off x="1225870" y="3638954"/>
              <a:ext cx="2934967" cy="2927639"/>
              <a:chOff x="8181975" y="1347788"/>
              <a:chExt cx="4449762" cy="4438650"/>
            </a:xfrm>
          </p:grpSpPr>
          <p:sp>
            <p:nvSpPr>
              <p:cNvPr id="63" name="Freeform 5">
                <a:extLst>
                  <a:ext uri="{FF2B5EF4-FFF2-40B4-BE49-F238E27FC236}">
                    <a16:creationId xmlns:a16="http://schemas.microsoft.com/office/drawing/2014/main" id="{28DD8D03-3805-4858-8D68-AA656636335D}"/>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7">
                <a:extLst>
                  <a:ext uri="{FF2B5EF4-FFF2-40B4-BE49-F238E27FC236}">
                    <a16:creationId xmlns:a16="http://schemas.microsoft.com/office/drawing/2014/main" id="{E5B6398B-4FBD-4AAC-B563-ABE310A7E16D}"/>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9">
                <a:extLst>
                  <a:ext uri="{FF2B5EF4-FFF2-40B4-BE49-F238E27FC236}">
                    <a16:creationId xmlns:a16="http://schemas.microsoft.com/office/drawing/2014/main" id="{75A1A2FA-A068-4713-A396-619DB6BC8982}"/>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11">
                <a:extLst>
                  <a:ext uri="{FF2B5EF4-FFF2-40B4-BE49-F238E27FC236}">
                    <a16:creationId xmlns:a16="http://schemas.microsoft.com/office/drawing/2014/main" id="{A81583AA-7784-4ACA-BF7E-EB020734F730}"/>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13">
                <a:extLst>
                  <a:ext uri="{FF2B5EF4-FFF2-40B4-BE49-F238E27FC236}">
                    <a16:creationId xmlns:a16="http://schemas.microsoft.com/office/drawing/2014/main" id="{6E7A1B0C-0B43-4487-923B-D27E70B2F9E0}"/>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15">
                <a:extLst>
                  <a:ext uri="{FF2B5EF4-FFF2-40B4-BE49-F238E27FC236}">
                    <a16:creationId xmlns:a16="http://schemas.microsoft.com/office/drawing/2014/main" id="{DE3F572E-096E-4BB0-A657-F8C2100969D0}"/>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17">
                <a:extLst>
                  <a:ext uri="{FF2B5EF4-FFF2-40B4-BE49-F238E27FC236}">
                    <a16:creationId xmlns:a16="http://schemas.microsoft.com/office/drawing/2014/main" id="{C17AD186-5D91-4B1B-A538-1CADD16BCAB3}"/>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Diamond 61">
              <a:extLst>
                <a:ext uri="{FF2B5EF4-FFF2-40B4-BE49-F238E27FC236}">
                  <a16:creationId xmlns:a16="http://schemas.microsoft.com/office/drawing/2014/main" id="{59D62ECE-5508-4226-90C5-2257921F215F}"/>
                </a:ext>
              </a:extLst>
            </p:cNvPr>
            <p:cNvSpPr/>
            <p:nvPr/>
          </p:nvSpPr>
          <p:spPr bwMode="auto">
            <a:xfrm>
              <a:off x="1480575" y="3851837"/>
              <a:ext cx="2464924" cy="246983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70" name="MS logo gray - EMF" descr="Microsoft logo, gray text version">
            <a:extLst>
              <a:ext uri="{FF2B5EF4-FFF2-40B4-BE49-F238E27FC236}">
                <a16:creationId xmlns:a16="http://schemas.microsoft.com/office/drawing/2014/main" id="{6F12092C-E74C-4D9C-9CCE-F1C53F2E5118}"/>
              </a:ext>
            </a:extLst>
          </p:cNvPr>
          <p:cNvPicPr>
            <a:picLocks noChangeAspect="1"/>
          </p:cNvPicPr>
          <p:nvPr userDrawn="1"/>
        </p:nvPicPr>
        <p:blipFill>
          <a:blip r:embed="rId2"/>
          <a:stretch>
            <a:fillRect/>
          </a:stretch>
        </p:blipFill>
        <p:spPr bwMode="black">
          <a:xfrm>
            <a:off x="592247" y="585788"/>
            <a:ext cx="1366440" cy="292608"/>
          </a:xfrm>
          <a:prstGeom prst="rect">
            <a:avLst/>
          </a:prstGeom>
        </p:spPr>
      </p:pic>
      <p:grpSp>
        <p:nvGrpSpPr>
          <p:cNvPr id="73" name="Group 72">
            <a:extLst>
              <a:ext uri="{FF2B5EF4-FFF2-40B4-BE49-F238E27FC236}">
                <a16:creationId xmlns:a16="http://schemas.microsoft.com/office/drawing/2014/main" id="{CC82C956-8EB7-49AA-BBCD-E49CEA37A644}"/>
              </a:ext>
            </a:extLst>
          </p:cNvPr>
          <p:cNvGrpSpPr/>
          <p:nvPr userDrawn="1"/>
        </p:nvGrpSpPr>
        <p:grpSpPr>
          <a:xfrm flipV="1">
            <a:off x="8403392" y="3412686"/>
            <a:ext cx="2448601" cy="2442487"/>
            <a:chOff x="8181975" y="1347788"/>
            <a:chExt cx="4449762" cy="4438650"/>
          </a:xfrm>
        </p:grpSpPr>
        <p:sp>
          <p:nvSpPr>
            <p:cNvPr id="74" name="Freeform 5">
              <a:extLst>
                <a:ext uri="{FF2B5EF4-FFF2-40B4-BE49-F238E27FC236}">
                  <a16:creationId xmlns:a16="http://schemas.microsoft.com/office/drawing/2014/main" id="{490D6E1E-6BAA-4E65-BC04-6F6B6E2E3BC2}"/>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7">
              <a:extLst>
                <a:ext uri="{FF2B5EF4-FFF2-40B4-BE49-F238E27FC236}">
                  <a16:creationId xmlns:a16="http://schemas.microsoft.com/office/drawing/2014/main" id="{0CA3DBCF-DE95-4B04-8628-E4A487AEEB03}"/>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9">
              <a:extLst>
                <a:ext uri="{FF2B5EF4-FFF2-40B4-BE49-F238E27FC236}">
                  <a16:creationId xmlns:a16="http://schemas.microsoft.com/office/drawing/2014/main" id="{C7E4B4BC-B149-47A0-9A35-47D9A53384CA}"/>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7" name="Freeform 11">
              <a:extLst>
                <a:ext uri="{FF2B5EF4-FFF2-40B4-BE49-F238E27FC236}">
                  <a16:creationId xmlns:a16="http://schemas.microsoft.com/office/drawing/2014/main" id="{941CEDE2-1712-4CDA-8BA0-BF18C53534BF}"/>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13">
              <a:extLst>
                <a:ext uri="{FF2B5EF4-FFF2-40B4-BE49-F238E27FC236}">
                  <a16:creationId xmlns:a16="http://schemas.microsoft.com/office/drawing/2014/main" id="{1865B414-1976-4844-B02B-7B285E3BFAA8}"/>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15">
              <a:extLst>
                <a:ext uri="{FF2B5EF4-FFF2-40B4-BE49-F238E27FC236}">
                  <a16:creationId xmlns:a16="http://schemas.microsoft.com/office/drawing/2014/main" id="{6B0B51BC-5B93-4566-90A2-DC309F9CDCD8}"/>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17">
              <a:extLst>
                <a:ext uri="{FF2B5EF4-FFF2-40B4-BE49-F238E27FC236}">
                  <a16:creationId xmlns:a16="http://schemas.microsoft.com/office/drawing/2014/main" id="{2BB8E0F8-ECAE-4479-A7F8-A5ADC8AD29C5}"/>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81" name="Diamond 80">
            <a:extLst>
              <a:ext uri="{FF2B5EF4-FFF2-40B4-BE49-F238E27FC236}">
                <a16:creationId xmlns:a16="http://schemas.microsoft.com/office/drawing/2014/main" id="{FF080F3D-E082-426F-A934-2BA7B2F519D6}"/>
              </a:ext>
            </a:extLst>
          </p:cNvPr>
          <p:cNvSpPr/>
          <p:nvPr userDrawn="1"/>
        </p:nvSpPr>
        <p:spPr bwMode="auto">
          <a:xfrm>
            <a:off x="8615889" y="3590291"/>
            <a:ext cx="2056451" cy="2060546"/>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2" name="people_12" title="Icon of three people">
            <a:extLst>
              <a:ext uri="{FF2B5EF4-FFF2-40B4-BE49-F238E27FC236}">
                <a16:creationId xmlns:a16="http://schemas.microsoft.com/office/drawing/2014/main" id="{DC455FF4-E835-4E8B-8BAC-67B43DADBAAE}"/>
              </a:ext>
            </a:extLst>
          </p:cNvPr>
          <p:cNvSpPr>
            <a:spLocks noChangeAspect="1" noEditPoints="1"/>
          </p:cNvSpPr>
          <p:nvPr userDrawn="1"/>
        </p:nvSpPr>
        <p:spPr bwMode="auto">
          <a:xfrm>
            <a:off x="9201330" y="4242793"/>
            <a:ext cx="885568" cy="75554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3" name="Group 82">
            <a:extLst>
              <a:ext uri="{FF2B5EF4-FFF2-40B4-BE49-F238E27FC236}">
                <a16:creationId xmlns:a16="http://schemas.microsoft.com/office/drawing/2014/main" id="{3EE9E68D-C6F6-4959-80D7-0253A0623819}"/>
              </a:ext>
            </a:extLst>
          </p:cNvPr>
          <p:cNvGrpSpPr/>
          <p:nvPr userDrawn="1"/>
        </p:nvGrpSpPr>
        <p:grpSpPr>
          <a:xfrm>
            <a:off x="7884199" y="1054095"/>
            <a:ext cx="3062363" cy="3054717"/>
            <a:chOff x="8181975" y="1347788"/>
            <a:chExt cx="4449762" cy="4438650"/>
          </a:xfrm>
        </p:grpSpPr>
        <p:sp>
          <p:nvSpPr>
            <p:cNvPr id="84" name="Freeform 5">
              <a:extLst>
                <a:ext uri="{FF2B5EF4-FFF2-40B4-BE49-F238E27FC236}">
                  <a16:creationId xmlns:a16="http://schemas.microsoft.com/office/drawing/2014/main" id="{041120C2-5E66-4A99-98B7-AE72133855A5}"/>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7">
              <a:extLst>
                <a:ext uri="{FF2B5EF4-FFF2-40B4-BE49-F238E27FC236}">
                  <a16:creationId xmlns:a16="http://schemas.microsoft.com/office/drawing/2014/main" id="{331A6096-3D08-464B-AFAF-F2CBD6A9F27C}"/>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9">
              <a:extLst>
                <a:ext uri="{FF2B5EF4-FFF2-40B4-BE49-F238E27FC236}">
                  <a16:creationId xmlns:a16="http://schemas.microsoft.com/office/drawing/2014/main" id="{7664616B-7DB3-48BB-B71A-61BCA0A54728}"/>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11">
              <a:extLst>
                <a:ext uri="{FF2B5EF4-FFF2-40B4-BE49-F238E27FC236}">
                  <a16:creationId xmlns:a16="http://schemas.microsoft.com/office/drawing/2014/main" id="{95536729-B4F4-4BAE-9C63-D36A00D32D8C}"/>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13">
              <a:extLst>
                <a:ext uri="{FF2B5EF4-FFF2-40B4-BE49-F238E27FC236}">
                  <a16:creationId xmlns:a16="http://schemas.microsoft.com/office/drawing/2014/main" id="{A4E935A5-CB26-4747-B401-F30D2E0A6D2B}"/>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9" name="Freeform 15">
              <a:extLst>
                <a:ext uri="{FF2B5EF4-FFF2-40B4-BE49-F238E27FC236}">
                  <a16:creationId xmlns:a16="http://schemas.microsoft.com/office/drawing/2014/main" id="{A927C29C-128F-4246-B2D4-CD40B199A7C3}"/>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17">
              <a:extLst>
                <a:ext uri="{FF2B5EF4-FFF2-40B4-BE49-F238E27FC236}">
                  <a16:creationId xmlns:a16="http://schemas.microsoft.com/office/drawing/2014/main" id="{93EED234-C0CC-49B2-B56E-78A7A4D57173}"/>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1" name="Diamond 90">
            <a:extLst>
              <a:ext uri="{FF2B5EF4-FFF2-40B4-BE49-F238E27FC236}">
                <a16:creationId xmlns:a16="http://schemas.microsoft.com/office/drawing/2014/main" id="{FA42729D-CC6F-45E4-A8C3-F09B744E9F33}"/>
              </a:ext>
            </a:extLst>
          </p:cNvPr>
          <p:cNvSpPr/>
          <p:nvPr userDrawn="1"/>
        </p:nvSpPr>
        <p:spPr bwMode="auto">
          <a:xfrm>
            <a:off x="8149960" y="1288014"/>
            <a:ext cx="2571917" cy="257703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92" name="Intelligence" title="Icon of circles connected by crossing lines">
            <a:extLst>
              <a:ext uri="{FF2B5EF4-FFF2-40B4-BE49-F238E27FC236}">
                <a16:creationId xmlns:a16="http://schemas.microsoft.com/office/drawing/2014/main" id="{802DA289-6A51-4902-88FB-1BE840B4AFEE}"/>
              </a:ext>
            </a:extLst>
          </p:cNvPr>
          <p:cNvSpPr>
            <a:spLocks noChangeAspect="1" noEditPoints="1"/>
          </p:cNvSpPr>
          <p:nvPr userDrawn="1"/>
        </p:nvSpPr>
        <p:spPr bwMode="auto">
          <a:xfrm>
            <a:off x="8855041" y="2018361"/>
            <a:ext cx="1161757" cy="1116347"/>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defTabSz="932742"/>
            <a:endParaRPr lang="en-US" sz="1800"/>
          </a:p>
        </p:txBody>
      </p:sp>
      <p:grpSp>
        <p:nvGrpSpPr>
          <p:cNvPr id="93" name="Group 92">
            <a:extLst>
              <a:ext uri="{FF2B5EF4-FFF2-40B4-BE49-F238E27FC236}">
                <a16:creationId xmlns:a16="http://schemas.microsoft.com/office/drawing/2014/main" id="{AA9BEB36-99C9-4DE4-BDCC-3FD633C4E7B5}"/>
              </a:ext>
            </a:extLst>
          </p:cNvPr>
          <p:cNvGrpSpPr/>
          <p:nvPr userDrawn="1"/>
        </p:nvGrpSpPr>
        <p:grpSpPr>
          <a:xfrm>
            <a:off x="7131647" y="1799236"/>
            <a:ext cx="712556" cy="623601"/>
            <a:chOff x="9625005" y="2252663"/>
            <a:chExt cx="627627" cy="549275"/>
          </a:xfrm>
          <a:solidFill>
            <a:srgbClr val="E3008C"/>
          </a:solidFill>
        </p:grpSpPr>
        <p:sp>
          <p:nvSpPr>
            <p:cNvPr id="94" name="Freeform 74">
              <a:extLst>
                <a:ext uri="{FF2B5EF4-FFF2-40B4-BE49-F238E27FC236}">
                  <a16:creationId xmlns:a16="http://schemas.microsoft.com/office/drawing/2014/main" id="{C9D059FE-0C71-46DB-A0BF-5B2127021C6F}"/>
                </a:ext>
              </a:extLst>
            </p:cNvPr>
            <p:cNvSpPr>
              <a:spLocks/>
            </p:cNvSpPr>
            <p:nvPr/>
          </p:nvSpPr>
          <p:spPr bwMode="auto">
            <a:xfrm>
              <a:off x="9625005" y="2252663"/>
              <a:ext cx="460374" cy="549275"/>
            </a:xfrm>
            <a:custGeom>
              <a:avLst/>
              <a:gdLst>
                <a:gd name="T0" fmla="*/ 882 w 902"/>
                <a:gd name="T1" fmla="*/ 1072 h 1072"/>
                <a:gd name="T2" fmla="*/ 20 w 902"/>
                <a:gd name="T3" fmla="*/ 1072 h 1072"/>
                <a:gd name="T4" fmla="*/ 0 w 902"/>
                <a:gd name="T5" fmla="*/ 1052 h 1072"/>
                <a:gd name="T6" fmla="*/ 0 w 902"/>
                <a:gd name="T7" fmla="*/ 20 h 1072"/>
                <a:gd name="T8" fmla="*/ 20 w 902"/>
                <a:gd name="T9" fmla="*/ 0 h 1072"/>
                <a:gd name="T10" fmla="*/ 882 w 902"/>
                <a:gd name="T11" fmla="*/ 0 h 1072"/>
                <a:gd name="T12" fmla="*/ 902 w 902"/>
                <a:gd name="T13" fmla="*/ 20 h 1072"/>
                <a:gd name="T14" fmla="*/ 902 w 902"/>
                <a:gd name="T15" fmla="*/ 540 h 1072"/>
                <a:gd name="T16" fmla="*/ 882 w 902"/>
                <a:gd name="T17" fmla="*/ 560 h 1072"/>
                <a:gd name="T18" fmla="*/ 862 w 902"/>
                <a:gd name="T19" fmla="*/ 540 h 1072"/>
                <a:gd name="T20" fmla="*/ 862 w 902"/>
                <a:gd name="T21" fmla="*/ 40 h 1072"/>
                <a:gd name="T22" fmla="*/ 40 w 902"/>
                <a:gd name="T23" fmla="*/ 40 h 1072"/>
                <a:gd name="T24" fmla="*/ 40 w 902"/>
                <a:gd name="T25" fmla="*/ 1032 h 1072"/>
                <a:gd name="T26" fmla="*/ 862 w 902"/>
                <a:gd name="T27" fmla="*/ 1032 h 1072"/>
                <a:gd name="T28" fmla="*/ 862 w 902"/>
                <a:gd name="T29" fmla="*/ 818 h 1072"/>
                <a:gd name="T30" fmla="*/ 882 w 902"/>
                <a:gd name="T31" fmla="*/ 798 h 1072"/>
                <a:gd name="T32" fmla="*/ 902 w 902"/>
                <a:gd name="T33" fmla="*/ 818 h 1072"/>
                <a:gd name="T34" fmla="*/ 902 w 902"/>
                <a:gd name="T35" fmla="*/ 1052 h 1072"/>
                <a:gd name="T36" fmla="*/ 882 w 902"/>
                <a:gd name="T37" fmla="*/ 1072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2" h="1072">
                  <a:moveTo>
                    <a:pt x="882" y="1072"/>
                  </a:moveTo>
                  <a:cubicBezTo>
                    <a:pt x="20" y="1072"/>
                    <a:pt x="20" y="1072"/>
                    <a:pt x="20" y="1072"/>
                  </a:cubicBezTo>
                  <a:cubicBezTo>
                    <a:pt x="9" y="1072"/>
                    <a:pt x="0" y="1063"/>
                    <a:pt x="0" y="1052"/>
                  </a:cubicBezTo>
                  <a:cubicBezTo>
                    <a:pt x="0" y="20"/>
                    <a:pt x="0" y="20"/>
                    <a:pt x="0" y="20"/>
                  </a:cubicBezTo>
                  <a:cubicBezTo>
                    <a:pt x="0" y="9"/>
                    <a:pt x="9" y="0"/>
                    <a:pt x="20" y="0"/>
                  </a:cubicBezTo>
                  <a:cubicBezTo>
                    <a:pt x="882" y="0"/>
                    <a:pt x="882" y="0"/>
                    <a:pt x="882" y="0"/>
                  </a:cubicBezTo>
                  <a:cubicBezTo>
                    <a:pt x="893" y="0"/>
                    <a:pt x="902" y="9"/>
                    <a:pt x="902" y="20"/>
                  </a:cubicBezTo>
                  <a:cubicBezTo>
                    <a:pt x="902" y="540"/>
                    <a:pt x="902" y="540"/>
                    <a:pt x="902" y="540"/>
                  </a:cubicBezTo>
                  <a:cubicBezTo>
                    <a:pt x="902" y="551"/>
                    <a:pt x="893" y="560"/>
                    <a:pt x="882" y="560"/>
                  </a:cubicBezTo>
                  <a:cubicBezTo>
                    <a:pt x="871" y="560"/>
                    <a:pt x="862" y="551"/>
                    <a:pt x="862" y="540"/>
                  </a:cubicBezTo>
                  <a:cubicBezTo>
                    <a:pt x="862" y="40"/>
                    <a:pt x="862" y="40"/>
                    <a:pt x="862" y="40"/>
                  </a:cubicBezTo>
                  <a:cubicBezTo>
                    <a:pt x="40" y="40"/>
                    <a:pt x="40" y="40"/>
                    <a:pt x="40" y="40"/>
                  </a:cubicBezTo>
                  <a:cubicBezTo>
                    <a:pt x="40" y="1032"/>
                    <a:pt x="40" y="1032"/>
                    <a:pt x="40" y="1032"/>
                  </a:cubicBezTo>
                  <a:cubicBezTo>
                    <a:pt x="862" y="1032"/>
                    <a:pt x="862" y="1032"/>
                    <a:pt x="862" y="1032"/>
                  </a:cubicBezTo>
                  <a:cubicBezTo>
                    <a:pt x="862" y="818"/>
                    <a:pt x="862" y="818"/>
                    <a:pt x="862" y="818"/>
                  </a:cubicBezTo>
                  <a:cubicBezTo>
                    <a:pt x="862" y="807"/>
                    <a:pt x="871" y="798"/>
                    <a:pt x="882" y="798"/>
                  </a:cubicBezTo>
                  <a:cubicBezTo>
                    <a:pt x="893" y="798"/>
                    <a:pt x="902" y="807"/>
                    <a:pt x="902" y="818"/>
                  </a:cubicBezTo>
                  <a:cubicBezTo>
                    <a:pt x="902" y="1052"/>
                    <a:pt x="902" y="1052"/>
                    <a:pt x="902" y="1052"/>
                  </a:cubicBezTo>
                  <a:cubicBezTo>
                    <a:pt x="902" y="1063"/>
                    <a:pt x="893" y="1072"/>
                    <a:pt x="882" y="10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95" name="Freeform 263">
              <a:extLst>
                <a:ext uri="{FF2B5EF4-FFF2-40B4-BE49-F238E27FC236}">
                  <a16:creationId xmlns:a16="http://schemas.microsoft.com/office/drawing/2014/main" id="{C2D8972F-CC59-49BC-99CC-DBC32FCB7A4A}"/>
                </a:ext>
              </a:extLst>
            </p:cNvPr>
            <p:cNvSpPr>
              <a:spLocks/>
            </p:cNvSpPr>
            <p:nvPr/>
          </p:nvSpPr>
          <p:spPr bwMode="auto">
            <a:xfrm>
              <a:off x="9849866" y="2420371"/>
              <a:ext cx="402766" cy="268854"/>
            </a:xfrm>
            <a:custGeom>
              <a:avLst/>
              <a:gdLst>
                <a:gd name="connsiteX0" fmla="*/ 385391 w 402766"/>
                <a:gd name="connsiteY0" fmla="*/ 3060 h 268854"/>
                <a:gd name="connsiteX1" fmla="*/ 399700 w 402766"/>
                <a:gd name="connsiteY1" fmla="*/ 3060 h 268854"/>
                <a:gd name="connsiteX2" fmla="*/ 399700 w 402766"/>
                <a:gd name="connsiteY2" fmla="*/ 17345 h 268854"/>
                <a:gd name="connsiteX3" fmla="*/ 153898 w 402766"/>
                <a:gd name="connsiteY3" fmla="*/ 265793 h 268854"/>
                <a:gd name="connsiteX4" fmla="*/ 146744 w 402766"/>
                <a:gd name="connsiteY4" fmla="*/ 268854 h 268854"/>
                <a:gd name="connsiteX5" fmla="*/ 146602 w 402766"/>
                <a:gd name="connsiteY5" fmla="*/ 268793 h 268854"/>
                <a:gd name="connsiteX6" fmla="*/ 146460 w 402766"/>
                <a:gd name="connsiteY6" fmla="*/ 268854 h 268854"/>
                <a:gd name="connsiteX7" fmla="*/ 139291 w 402766"/>
                <a:gd name="connsiteY7" fmla="*/ 265793 h 268854"/>
                <a:gd name="connsiteX8" fmla="*/ 3073 w 402766"/>
                <a:gd name="connsiteY8" fmla="*/ 130061 h 268854"/>
                <a:gd name="connsiteX9" fmla="*/ 3073 w 402766"/>
                <a:gd name="connsiteY9" fmla="*/ 115773 h 268854"/>
                <a:gd name="connsiteX10" fmla="*/ 17411 w 402766"/>
                <a:gd name="connsiteY10" fmla="*/ 115773 h 268854"/>
                <a:gd name="connsiteX11" fmla="*/ 136602 w 402766"/>
                <a:gd name="connsiteY11" fmla="*/ 234538 h 268854"/>
                <a:gd name="connsiteX12" fmla="*/ 146561 w 402766"/>
                <a:gd name="connsiteY12" fmla="*/ 244462 h 268854"/>
                <a:gd name="connsiteX13" fmla="*/ 220723 w 402766"/>
                <a:gd name="connsiteY13" fmla="*/ 169501 h 268854"/>
                <a:gd name="connsiteX14" fmla="*/ 385391 w 402766"/>
                <a:gd name="connsiteY14" fmla="*/ 3060 h 26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766" h="268854">
                  <a:moveTo>
                    <a:pt x="385391" y="3060"/>
                  </a:moveTo>
                  <a:cubicBezTo>
                    <a:pt x="389479" y="-1021"/>
                    <a:pt x="395612" y="-1021"/>
                    <a:pt x="399700" y="3060"/>
                  </a:cubicBezTo>
                  <a:cubicBezTo>
                    <a:pt x="403788" y="7141"/>
                    <a:pt x="403788" y="13263"/>
                    <a:pt x="399700" y="17345"/>
                  </a:cubicBezTo>
                  <a:cubicBezTo>
                    <a:pt x="153898" y="265793"/>
                    <a:pt x="153898" y="265793"/>
                    <a:pt x="153898" y="265793"/>
                  </a:cubicBezTo>
                  <a:cubicBezTo>
                    <a:pt x="151854" y="267834"/>
                    <a:pt x="149299" y="268854"/>
                    <a:pt x="146744" y="268854"/>
                  </a:cubicBezTo>
                  <a:lnTo>
                    <a:pt x="146602" y="268793"/>
                  </a:lnTo>
                  <a:lnTo>
                    <a:pt x="146460" y="268854"/>
                  </a:lnTo>
                  <a:cubicBezTo>
                    <a:pt x="143899" y="268854"/>
                    <a:pt x="141339" y="267834"/>
                    <a:pt x="139291" y="265793"/>
                  </a:cubicBezTo>
                  <a:cubicBezTo>
                    <a:pt x="3073" y="130061"/>
                    <a:pt x="3073" y="130061"/>
                    <a:pt x="3073" y="130061"/>
                  </a:cubicBezTo>
                  <a:cubicBezTo>
                    <a:pt x="-1024" y="126489"/>
                    <a:pt x="-1024" y="119855"/>
                    <a:pt x="3073" y="115773"/>
                  </a:cubicBezTo>
                  <a:cubicBezTo>
                    <a:pt x="7170" y="111691"/>
                    <a:pt x="13827" y="111691"/>
                    <a:pt x="17411" y="115773"/>
                  </a:cubicBezTo>
                  <a:cubicBezTo>
                    <a:pt x="85520" y="183639"/>
                    <a:pt x="119575" y="217572"/>
                    <a:pt x="136602" y="234538"/>
                  </a:cubicBezTo>
                  <a:lnTo>
                    <a:pt x="146561" y="244462"/>
                  </a:lnTo>
                  <a:lnTo>
                    <a:pt x="220723" y="169501"/>
                  </a:lnTo>
                  <a:cubicBezTo>
                    <a:pt x="385391" y="3060"/>
                    <a:pt x="385391" y="3060"/>
                    <a:pt x="385391" y="306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grpSp>
        <p:nvGrpSpPr>
          <p:cNvPr id="99" name="Group 98">
            <a:extLst>
              <a:ext uri="{FF2B5EF4-FFF2-40B4-BE49-F238E27FC236}">
                <a16:creationId xmlns:a16="http://schemas.microsoft.com/office/drawing/2014/main" id="{C1DB9BDC-3868-4D17-AE7E-750B0F7E6C7C}"/>
              </a:ext>
            </a:extLst>
          </p:cNvPr>
          <p:cNvGrpSpPr/>
          <p:nvPr userDrawn="1"/>
        </p:nvGrpSpPr>
        <p:grpSpPr>
          <a:xfrm flipH="1">
            <a:off x="-2851407" y="-1257300"/>
            <a:ext cx="13741853" cy="11824100"/>
            <a:chOff x="-1426612" y="-1391391"/>
            <a:chExt cx="14291651" cy="12297172"/>
          </a:xfrm>
        </p:grpSpPr>
        <p:cxnSp>
          <p:nvCxnSpPr>
            <p:cNvPr id="100" name="Straight Connector 99">
              <a:extLst>
                <a:ext uri="{FF2B5EF4-FFF2-40B4-BE49-F238E27FC236}">
                  <a16:creationId xmlns:a16="http://schemas.microsoft.com/office/drawing/2014/main" id="{ACD85486-4003-434D-992A-0387A4046D91}"/>
                </a:ext>
              </a:extLst>
            </p:cNvPr>
            <p:cNvCxnSpPr/>
            <p:nvPr/>
          </p:nvCxnSpPr>
          <p:spPr>
            <a:xfrm rot="3626117" flipV="1">
              <a:off x="1535913" y="234186"/>
              <a:ext cx="7709070" cy="1363411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24DD4C4-0417-4EFE-A0C0-D5CB23964FCE}"/>
                </a:ext>
              </a:extLst>
            </p:cNvPr>
            <p:cNvCxnSpPr>
              <a:cxnSpLocks/>
            </p:cNvCxnSpPr>
            <p:nvPr/>
          </p:nvCxnSpPr>
          <p:spPr>
            <a:xfrm rot="19826117" flipV="1">
              <a:off x="10648897" y="-1391391"/>
              <a:ext cx="300929" cy="893460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4580DA6-95BA-4A2E-B244-AFA3F7AC6D71}"/>
                </a:ext>
              </a:extLst>
            </p:cNvPr>
            <p:cNvCxnSpPr>
              <a:cxnSpLocks/>
            </p:cNvCxnSpPr>
            <p:nvPr/>
          </p:nvCxnSpPr>
          <p:spPr>
            <a:xfrm rot="19826117" flipV="1">
              <a:off x="10280836" y="-1009558"/>
              <a:ext cx="708853" cy="84191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18A2FC0-0298-497E-8895-17171EAE53E5}"/>
                </a:ext>
              </a:extLst>
            </p:cNvPr>
            <p:cNvCxnSpPr>
              <a:cxnSpLocks/>
            </p:cNvCxnSpPr>
            <p:nvPr/>
          </p:nvCxnSpPr>
          <p:spPr>
            <a:xfrm rot="19826117" flipV="1">
              <a:off x="9897690" y="-623740"/>
              <a:ext cx="1132915" cy="790365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16FD719-4F8E-4A4B-8D38-B2EEE63FA489}"/>
                </a:ext>
              </a:extLst>
            </p:cNvPr>
            <p:cNvCxnSpPr>
              <a:cxnSpLocks/>
            </p:cNvCxnSpPr>
            <p:nvPr/>
          </p:nvCxnSpPr>
          <p:spPr>
            <a:xfrm rot="19826117" flipV="1">
              <a:off x="9513196" y="-237567"/>
              <a:ext cx="1555362" cy="737659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A86639-F6A7-4188-8019-164371DD989C}"/>
                </a:ext>
              </a:extLst>
            </p:cNvPr>
            <p:cNvCxnSpPr>
              <a:cxnSpLocks/>
            </p:cNvCxnSpPr>
            <p:nvPr/>
          </p:nvCxnSpPr>
          <p:spPr>
            <a:xfrm flipH="1" flipV="1">
              <a:off x="9255760" y="-66039"/>
              <a:ext cx="1722174" cy="710877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8AEED5F-513E-4ACA-8EF3-B97C79B523A8}"/>
                </a:ext>
              </a:extLst>
            </p:cNvPr>
            <p:cNvCxnSpPr>
              <a:cxnSpLocks/>
            </p:cNvCxnSpPr>
            <p:nvPr/>
          </p:nvCxnSpPr>
          <p:spPr>
            <a:xfrm flipH="1" flipV="1">
              <a:off x="9352280" y="-213361"/>
              <a:ext cx="1144761" cy="725881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893F00E-66A6-4766-B3E9-8B996DAEAF43}"/>
                </a:ext>
              </a:extLst>
            </p:cNvPr>
            <p:cNvCxnSpPr>
              <a:cxnSpLocks/>
            </p:cNvCxnSpPr>
            <p:nvPr/>
          </p:nvCxnSpPr>
          <p:spPr>
            <a:xfrm flipH="1" flipV="1">
              <a:off x="9537539" y="-138896"/>
              <a:ext cx="495913" cy="718487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1381C41-F23A-4CA2-A09F-9E447854D0CD}"/>
                </a:ext>
              </a:extLst>
            </p:cNvPr>
            <p:cNvCxnSpPr>
              <a:cxnSpLocks/>
            </p:cNvCxnSpPr>
            <p:nvPr/>
          </p:nvCxnSpPr>
          <p:spPr>
            <a:xfrm flipV="1">
              <a:off x="9578285" y="-129489"/>
              <a:ext cx="213960" cy="717120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F7EB9B5-F5DF-4EDF-A334-6777B66DA868}"/>
                </a:ext>
              </a:extLst>
            </p:cNvPr>
            <p:cNvCxnSpPr>
              <a:cxnSpLocks/>
            </p:cNvCxnSpPr>
            <p:nvPr/>
          </p:nvCxnSpPr>
          <p:spPr>
            <a:xfrm flipV="1">
              <a:off x="9088970" y="-38521"/>
              <a:ext cx="979227" cy="7087744"/>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3E71E2B-EA73-4F44-992C-C6D6BB4AE291}"/>
                </a:ext>
              </a:extLst>
            </p:cNvPr>
            <p:cNvCxnSpPr>
              <a:cxnSpLocks/>
            </p:cNvCxnSpPr>
            <p:nvPr/>
          </p:nvCxnSpPr>
          <p:spPr>
            <a:xfrm flipV="1">
              <a:off x="8587095" y="-83875"/>
              <a:ext cx="1829938" cy="709724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9F5F5E4-F280-45BD-BB60-07F5901DEBA9}"/>
                </a:ext>
              </a:extLst>
            </p:cNvPr>
            <p:cNvCxnSpPr>
              <a:cxnSpLocks/>
            </p:cNvCxnSpPr>
            <p:nvPr/>
          </p:nvCxnSpPr>
          <p:spPr>
            <a:xfrm flipV="1">
              <a:off x="8144488" y="-139994"/>
              <a:ext cx="2759587" cy="71924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77E3056-3F4A-48BF-B5B2-25BFF832EF41}"/>
                </a:ext>
              </a:extLst>
            </p:cNvPr>
            <p:cNvCxnSpPr>
              <a:cxnSpLocks/>
            </p:cNvCxnSpPr>
            <p:nvPr/>
          </p:nvCxnSpPr>
          <p:spPr>
            <a:xfrm flipV="1">
              <a:off x="7663138" y="-281263"/>
              <a:ext cx="3845253" cy="732911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3FB93AE-C89B-4612-A846-CEDF245C87A8}"/>
                </a:ext>
              </a:extLst>
            </p:cNvPr>
            <p:cNvCxnSpPr>
              <a:cxnSpLocks/>
            </p:cNvCxnSpPr>
            <p:nvPr/>
          </p:nvCxnSpPr>
          <p:spPr>
            <a:xfrm flipV="1">
              <a:off x="7202814" y="-121920"/>
              <a:ext cx="4813926" cy="717604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118BB0-8A7F-46B2-9623-32D4B018D870}"/>
                </a:ext>
              </a:extLst>
            </p:cNvPr>
            <p:cNvCxnSpPr>
              <a:cxnSpLocks/>
            </p:cNvCxnSpPr>
            <p:nvPr/>
          </p:nvCxnSpPr>
          <p:spPr>
            <a:xfrm flipV="1">
              <a:off x="6728710" y="135467"/>
              <a:ext cx="5722934" cy="691372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85AD66D-219A-40EA-B79C-E0C9111E291C}"/>
                </a:ext>
              </a:extLst>
            </p:cNvPr>
            <p:cNvCxnSpPr>
              <a:cxnSpLocks/>
            </p:cNvCxnSpPr>
            <p:nvPr/>
          </p:nvCxnSpPr>
          <p:spPr>
            <a:xfrm flipV="1">
              <a:off x="6271755" y="869244"/>
              <a:ext cx="6225045" cy="618561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AED5111-D265-42FE-8B9F-990ABA0BB417}"/>
                </a:ext>
              </a:extLst>
            </p:cNvPr>
            <p:cNvCxnSpPr>
              <a:cxnSpLocks/>
            </p:cNvCxnSpPr>
            <p:nvPr/>
          </p:nvCxnSpPr>
          <p:spPr>
            <a:xfrm flipV="1">
              <a:off x="5787034" y="1512711"/>
              <a:ext cx="6754921" cy="55381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AC61314-B06F-420F-90E6-97E93C1CB669}"/>
                </a:ext>
              </a:extLst>
            </p:cNvPr>
            <p:cNvCxnSpPr>
              <a:cxnSpLocks/>
            </p:cNvCxnSpPr>
            <p:nvPr/>
          </p:nvCxnSpPr>
          <p:spPr>
            <a:xfrm flipV="1">
              <a:off x="5298897" y="2032000"/>
              <a:ext cx="7243059" cy="502188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491F735-0E43-4795-B6E5-962F8699707E}"/>
                </a:ext>
              </a:extLst>
            </p:cNvPr>
            <p:cNvCxnSpPr>
              <a:cxnSpLocks/>
            </p:cNvCxnSpPr>
            <p:nvPr/>
          </p:nvCxnSpPr>
          <p:spPr>
            <a:xfrm flipV="1">
              <a:off x="4839746" y="2506133"/>
              <a:ext cx="7724787" cy="454955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046677E-88E0-4EAE-9D61-8A5B12F7059F}"/>
                </a:ext>
              </a:extLst>
            </p:cNvPr>
            <p:cNvCxnSpPr>
              <a:cxnSpLocks/>
            </p:cNvCxnSpPr>
            <p:nvPr/>
          </p:nvCxnSpPr>
          <p:spPr>
            <a:xfrm flipV="1">
              <a:off x="4357629" y="2957689"/>
              <a:ext cx="8173038" cy="40985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093F1DB-7540-4DFF-BAB7-0DDED82DB21C}"/>
                </a:ext>
              </a:extLst>
            </p:cNvPr>
            <p:cNvCxnSpPr>
              <a:cxnSpLocks/>
            </p:cNvCxnSpPr>
            <p:nvPr/>
          </p:nvCxnSpPr>
          <p:spPr>
            <a:xfrm flipV="1">
              <a:off x="3910137" y="3307644"/>
              <a:ext cx="8733419" cy="374970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8316BFC-9C3E-424F-B1E9-F500547136CD}"/>
                </a:ext>
              </a:extLst>
            </p:cNvPr>
            <p:cNvCxnSpPr>
              <a:cxnSpLocks/>
            </p:cNvCxnSpPr>
            <p:nvPr/>
          </p:nvCxnSpPr>
          <p:spPr>
            <a:xfrm flipV="1">
              <a:off x="3444129" y="3702756"/>
              <a:ext cx="9120404" cy="3352478"/>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8078B28-B6BD-4302-865E-6099AB154D49}"/>
                </a:ext>
              </a:extLst>
            </p:cNvPr>
            <p:cNvCxnSpPr>
              <a:cxnSpLocks/>
            </p:cNvCxnSpPr>
            <p:nvPr/>
          </p:nvCxnSpPr>
          <p:spPr>
            <a:xfrm flipV="1">
              <a:off x="2977905" y="4007556"/>
              <a:ext cx="9710806" cy="305009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77DF5ED-7B17-40A3-B70F-E0C5B10E9A3B}"/>
                </a:ext>
              </a:extLst>
            </p:cNvPr>
            <p:cNvCxnSpPr>
              <a:cxnSpLocks/>
            </p:cNvCxnSpPr>
            <p:nvPr/>
          </p:nvCxnSpPr>
          <p:spPr>
            <a:xfrm flipV="1">
              <a:off x="2549198" y="4301067"/>
              <a:ext cx="10241112" cy="275214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7B5A1A5-893D-42E5-A35D-E7DD5D8B1A51}"/>
                </a:ext>
              </a:extLst>
            </p:cNvPr>
            <p:cNvCxnSpPr>
              <a:cxnSpLocks/>
            </p:cNvCxnSpPr>
            <p:nvPr/>
          </p:nvCxnSpPr>
          <p:spPr>
            <a:xfrm flipV="1">
              <a:off x="2060064" y="4617156"/>
              <a:ext cx="10606069" cy="244165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CDA3AB5-C9B9-4992-8DE9-C695C3C440AD}"/>
                </a:ext>
              </a:extLst>
            </p:cNvPr>
            <p:cNvCxnSpPr>
              <a:cxnSpLocks/>
            </p:cNvCxnSpPr>
            <p:nvPr/>
          </p:nvCxnSpPr>
          <p:spPr>
            <a:xfrm flipV="1">
              <a:off x="1584736" y="4944534"/>
              <a:ext cx="11002375" cy="2110444"/>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96FA0B4-BB8C-443D-BF64-F4463C25F23F}"/>
                </a:ext>
              </a:extLst>
            </p:cNvPr>
            <p:cNvCxnSpPr>
              <a:cxnSpLocks/>
            </p:cNvCxnSpPr>
            <p:nvPr/>
          </p:nvCxnSpPr>
          <p:spPr>
            <a:xfrm flipV="1">
              <a:off x="1078031" y="5226756"/>
              <a:ext cx="11610680" cy="183287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7AFC392-E6B8-48C1-A8FE-AF4ED2E75506}"/>
                </a:ext>
              </a:extLst>
            </p:cNvPr>
            <p:cNvCxnSpPr>
              <a:cxnSpLocks/>
            </p:cNvCxnSpPr>
            <p:nvPr/>
          </p:nvCxnSpPr>
          <p:spPr>
            <a:xfrm flipV="1">
              <a:off x="644410" y="5522462"/>
              <a:ext cx="11874554" cy="153818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F4D39EB-FF21-4CD5-B560-DD3CB7EC754D}"/>
                </a:ext>
              </a:extLst>
            </p:cNvPr>
            <p:cNvCxnSpPr>
              <a:cxnSpLocks/>
            </p:cNvCxnSpPr>
            <p:nvPr/>
          </p:nvCxnSpPr>
          <p:spPr>
            <a:xfrm rot="19826117">
              <a:off x="641102" y="3922731"/>
              <a:ext cx="11381862" cy="501398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C4F9D6D-9978-4E6B-82D6-BB16658B5B18}"/>
                </a:ext>
              </a:extLst>
            </p:cNvPr>
            <p:cNvCxnSpPr>
              <a:cxnSpLocks/>
            </p:cNvCxnSpPr>
            <p:nvPr/>
          </p:nvCxnSpPr>
          <p:spPr>
            <a:xfrm rot="19826117">
              <a:off x="150657" y="3754957"/>
              <a:ext cx="11903166" cy="559588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8451F0B-E825-4421-8AA3-CB52C674E76B}"/>
                </a:ext>
              </a:extLst>
            </p:cNvPr>
            <p:cNvCxnSpPr>
              <a:cxnSpLocks/>
            </p:cNvCxnSpPr>
            <p:nvPr/>
          </p:nvCxnSpPr>
          <p:spPr>
            <a:xfrm rot="19826117">
              <a:off x="-259753" y="3612203"/>
              <a:ext cx="12351035" cy="613165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F6172B9-3AD3-4334-9DC6-A6FEBB360779}"/>
                </a:ext>
              </a:extLst>
            </p:cNvPr>
            <p:cNvCxnSpPr>
              <a:cxnSpLocks/>
            </p:cNvCxnSpPr>
            <p:nvPr/>
          </p:nvCxnSpPr>
          <p:spPr>
            <a:xfrm rot="19826117">
              <a:off x="-658561" y="3467537"/>
              <a:ext cx="12786799" cy="666626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68BBFA7-215E-4618-BC64-823455645D39}"/>
                </a:ext>
              </a:extLst>
            </p:cNvPr>
            <p:cNvCxnSpPr>
              <a:cxnSpLocks/>
            </p:cNvCxnSpPr>
            <p:nvPr/>
          </p:nvCxnSpPr>
          <p:spPr>
            <a:xfrm rot="19826117">
              <a:off x="-1037415" y="3334260"/>
              <a:ext cx="13205615" cy="718422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D3B8D1A-A804-4C2C-8FF0-C53E93325A2D}"/>
                </a:ext>
              </a:extLst>
            </p:cNvPr>
            <p:cNvCxnSpPr>
              <a:cxnSpLocks/>
            </p:cNvCxnSpPr>
            <p:nvPr/>
          </p:nvCxnSpPr>
          <p:spPr>
            <a:xfrm flipH="1" flipV="1">
              <a:off x="9160015" y="-468506"/>
              <a:ext cx="3641431" cy="6611698"/>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E03B62-0A6C-43CE-9075-CBB1E64B6526}"/>
                </a:ext>
              </a:extLst>
            </p:cNvPr>
            <p:cNvCxnSpPr>
              <a:cxnSpLocks/>
            </p:cNvCxnSpPr>
            <p:nvPr/>
          </p:nvCxnSpPr>
          <p:spPr>
            <a:xfrm flipH="1" flipV="1">
              <a:off x="9578285" y="-323769"/>
              <a:ext cx="3223162" cy="58911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878E21B-3E52-431C-9401-394390A5F93C}"/>
                </a:ext>
              </a:extLst>
            </p:cNvPr>
            <p:cNvCxnSpPr>
              <a:cxnSpLocks/>
            </p:cNvCxnSpPr>
            <p:nvPr/>
          </p:nvCxnSpPr>
          <p:spPr>
            <a:xfrm flipH="1" flipV="1">
              <a:off x="9887277" y="-355560"/>
              <a:ext cx="2914170" cy="53625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079459F-77A8-4BA7-9B6F-0D6E7DE1E1A3}"/>
                </a:ext>
              </a:extLst>
            </p:cNvPr>
            <p:cNvCxnSpPr>
              <a:cxnSpLocks/>
            </p:cNvCxnSpPr>
            <p:nvPr/>
          </p:nvCxnSpPr>
          <p:spPr>
            <a:xfrm flipH="1" flipV="1">
              <a:off x="10169626" y="-470925"/>
              <a:ext cx="2631821" cy="491060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6803C56-D520-45B4-95CC-89175A26B58B}"/>
                </a:ext>
              </a:extLst>
            </p:cNvPr>
            <p:cNvCxnSpPr>
              <a:cxnSpLocks/>
            </p:cNvCxnSpPr>
            <p:nvPr/>
          </p:nvCxnSpPr>
          <p:spPr>
            <a:xfrm flipH="1" flipV="1">
              <a:off x="10495970" y="-382148"/>
              <a:ext cx="2282985" cy="408957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BEF86C8-B8E7-4AC8-BBE4-EA5784F3DDB8}"/>
                </a:ext>
              </a:extLst>
            </p:cNvPr>
            <p:cNvCxnSpPr>
              <a:cxnSpLocks/>
            </p:cNvCxnSpPr>
            <p:nvPr/>
          </p:nvCxnSpPr>
          <p:spPr>
            <a:xfrm flipH="1" flipV="1">
              <a:off x="10781805" y="-489399"/>
              <a:ext cx="2018118" cy="373378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6B728F1-FDBD-4C40-A63C-0BA2BEB507DE}"/>
                </a:ext>
              </a:extLst>
            </p:cNvPr>
            <p:cNvCxnSpPr>
              <a:cxnSpLocks/>
            </p:cNvCxnSpPr>
            <p:nvPr/>
          </p:nvCxnSpPr>
          <p:spPr>
            <a:xfrm flipH="1" flipV="1">
              <a:off x="11068257" y="-448604"/>
              <a:ext cx="1758396" cy="312084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E546A38-79C6-447D-9B18-90915135F03E}"/>
                </a:ext>
              </a:extLst>
            </p:cNvPr>
            <p:cNvCxnSpPr>
              <a:cxnSpLocks/>
            </p:cNvCxnSpPr>
            <p:nvPr/>
          </p:nvCxnSpPr>
          <p:spPr>
            <a:xfrm flipH="1" flipV="1">
              <a:off x="11336383" y="-537060"/>
              <a:ext cx="1495343" cy="274928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65B0009-D13B-4DE3-8822-15BC733C1663}"/>
                </a:ext>
              </a:extLst>
            </p:cNvPr>
            <p:cNvCxnSpPr>
              <a:cxnSpLocks/>
            </p:cNvCxnSpPr>
            <p:nvPr/>
          </p:nvCxnSpPr>
          <p:spPr>
            <a:xfrm flipH="1" flipV="1">
              <a:off x="11656767" y="-515218"/>
              <a:ext cx="1208272" cy="225490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42CD6A-0B93-42F8-B483-FFEC29CABB72}"/>
                </a:ext>
              </a:extLst>
            </p:cNvPr>
            <p:cNvCxnSpPr>
              <a:cxnSpLocks/>
            </p:cNvCxnSpPr>
            <p:nvPr/>
          </p:nvCxnSpPr>
          <p:spPr>
            <a:xfrm flipH="1" flipV="1">
              <a:off x="11911767" y="-540229"/>
              <a:ext cx="934607" cy="177936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grpSp>
      <p:sp>
        <p:nvSpPr>
          <p:cNvPr id="186" name="Title 1">
            <a:extLst>
              <a:ext uri="{FF2B5EF4-FFF2-40B4-BE49-F238E27FC236}">
                <a16:creationId xmlns:a16="http://schemas.microsoft.com/office/drawing/2014/main" id="{8B6A1933-49E8-44BB-B26F-2E0ACE7CC95A}"/>
              </a:ext>
            </a:extLst>
          </p:cNvPr>
          <p:cNvSpPr txBox="1">
            <a:spLocks/>
          </p:cNvSpPr>
          <p:nvPr userDrawn="1"/>
        </p:nvSpPr>
        <p:spPr>
          <a:xfrm>
            <a:off x="591889" y="1706094"/>
            <a:ext cx="4160057" cy="11079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r>
              <a:rPr lang="es-ES">
                <a:solidFill>
                  <a:schemeClr val="accent1"/>
                </a:solidFill>
              </a:rPr>
              <a:t>Nombre del evento o título de presentación </a:t>
            </a:r>
          </a:p>
        </p:txBody>
      </p:sp>
      <p:sp>
        <p:nvSpPr>
          <p:cNvPr id="187" name="Text Placeholder 4">
            <a:extLst>
              <a:ext uri="{FF2B5EF4-FFF2-40B4-BE49-F238E27FC236}">
                <a16:creationId xmlns:a16="http://schemas.microsoft.com/office/drawing/2014/main" id="{FB32A962-A69F-4B55-898F-9CF23032E5E3}"/>
              </a:ext>
            </a:extLst>
          </p:cNvPr>
          <p:cNvSpPr>
            <a:spLocks noGrp="1"/>
          </p:cNvSpPr>
          <p:nvPr>
            <p:ph type="body" sz="quarter" idx="13" hasCustomPrompt="1"/>
          </p:nvPr>
        </p:nvSpPr>
        <p:spPr>
          <a:xfrm>
            <a:off x="591889" y="3032137"/>
            <a:ext cx="4156760"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318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875002"/>
            <a:ext cx="7118859" cy="553998"/>
          </a:xfrm>
          <a:noFill/>
        </p:spPr>
        <p:txBody>
          <a:bodyPr wrap="square" lIns="0" tIns="0" rIns="0" bIns="0" anchor="ctr"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137" name="Picture 136">
            <a:extLst>
              <a:ext uri="{FF2B5EF4-FFF2-40B4-BE49-F238E27FC236}">
                <a16:creationId xmlns:a16="http://schemas.microsoft.com/office/drawing/2014/main" id="{811B8C02-D24F-49ED-A534-FF7E721BA2C6}"/>
              </a:ext>
            </a:extLst>
          </p:cNvPr>
          <p:cNvPicPr>
            <a:picLocks noChangeAspect="1"/>
          </p:cNvPicPr>
          <p:nvPr userDrawn="1"/>
        </p:nvPicPr>
        <p:blipFill rotWithShape="1">
          <a:blip r:embed="rId3"/>
          <a:srcRect l="67741" t="28445" r="399" b="-23728"/>
          <a:stretch/>
        </p:blipFill>
        <p:spPr>
          <a:xfrm rot="5400000">
            <a:off x="8323882" y="2989882"/>
            <a:ext cx="2585320" cy="5150915"/>
          </a:xfrm>
          <a:prstGeom prst="rect">
            <a:avLst/>
          </a:prstGeom>
        </p:spPr>
      </p:pic>
      <p:sp>
        <p:nvSpPr>
          <p:cNvPr id="138" name="Rectangle 137">
            <a:extLst>
              <a:ext uri="{FF2B5EF4-FFF2-40B4-BE49-F238E27FC236}">
                <a16:creationId xmlns:a16="http://schemas.microsoft.com/office/drawing/2014/main" id="{31CE1075-412C-4AB1-9D8A-E7BAE80F74E0}"/>
              </a:ext>
            </a:extLst>
          </p:cNvPr>
          <p:cNvSpPr/>
          <p:nvPr userDrawn="1"/>
        </p:nvSpPr>
        <p:spPr bwMode="auto">
          <a:xfrm>
            <a:off x="7208523" y="2575306"/>
            <a:ext cx="4983478" cy="428269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7EAED2BE-9E22-45C9-A5D0-33D30773C933}"/>
              </a:ext>
            </a:extLst>
          </p:cNvPr>
          <p:cNvGrpSpPr/>
          <p:nvPr userDrawn="1"/>
        </p:nvGrpSpPr>
        <p:grpSpPr>
          <a:xfrm flipH="1">
            <a:off x="7005648" y="4307396"/>
            <a:ext cx="5444611" cy="3679119"/>
            <a:chOff x="-263832" y="52104"/>
            <a:chExt cx="5444611" cy="3679119"/>
          </a:xfrm>
        </p:grpSpPr>
        <p:cxnSp>
          <p:nvCxnSpPr>
            <p:cNvPr id="7" name="Straight Connector 6">
              <a:extLst>
                <a:ext uri="{FF2B5EF4-FFF2-40B4-BE49-F238E27FC236}">
                  <a16:creationId xmlns:a16="http://schemas.microsoft.com/office/drawing/2014/main" id="{86B941A1-265E-4657-B2DB-173D338DE70F}"/>
                </a:ext>
              </a:extLst>
            </p:cNvPr>
            <p:cNvCxnSpPr>
              <a:cxnSpLocks/>
              <a:stCxn id="62" idx="0"/>
              <a:endCxn id="32" idx="2"/>
            </p:cNvCxnSpPr>
            <p:nvPr userDrawn="1"/>
          </p:nvCxnSpPr>
          <p:spPr>
            <a:xfrm rot="18900000" flipH="1" flipV="1">
              <a:off x="509668" y="2611842"/>
              <a:ext cx="110" cy="10395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BE6C1B-C37C-4766-92D9-78CBFE6C75FA}"/>
                </a:ext>
              </a:extLst>
            </p:cNvPr>
            <p:cNvCxnSpPr>
              <a:cxnSpLocks/>
              <a:stCxn id="20" idx="1"/>
              <a:endCxn id="28" idx="0"/>
            </p:cNvCxnSpPr>
            <p:nvPr userDrawn="1"/>
          </p:nvCxnSpPr>
          <p:spPr>
            <a:xfrm rot="18900000" flipH="1">
              <a:off x="-192888" y="1647007"/>
              <a:ext cx="2304891" cy="1801"/>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4900B46-6397-4F01-890D-26900242DAE2}"/>
                </a:ext>
              </a:extLst>
            </p:cNvPr>
            <p:cNvGrpSpPr/>
            <p:nvPr userDrawn="1"/>
          </p:nvGrpSpPr>
          <p:grpSpPr>
            <a:xfrm flipH="1">
              <a:off x="1712636" y="598483"/>
              <a:ext cx="293497" cy="293902"/>
              <a:chOff x="1583457" y="2115277"/>
              <a:chExt cx="293497" cy="293902"/>
            </a:xfrm>
          </p:grpSpPr>
          <p:grpSp>
            <p:nvGrpSpPr>
              <p:cNvPr id="11" name="Group 10">
                <a:extLst>
                  <a:ext uri="{FF2B5EF4-FFF2-40B4-BE49-F238E27FC236}">
                    <a16:creationId xmlns:a16="http://schemas.microsoft.com/office/drawing/2014/main" id="{9796AE44-51EA-4D21-9099-F0EAE12BBAEE}"/>
                  </a:ext>
                </a:extLst>
              </p:cNvPr>
              <p:cNvGrpSpPr/>
              <p:nvPr/>
            </p:nvGrpSpPr>
            <p:grpSpPr>
              <a:xfrm>
                <a:off x="1583457" y="2115277"/>
                <a:ext cx="293497" cy="293902"/>
                <a:chOff x="7537384" y="2046970"/>
                <a:chExt cx="2099092" cy="2101994"/>
              </a:xfrm>
              <a:solidFill>
                <a:schemeClr val="bg1">
                  <a:lumMod val="85000"/>
                </a:schemeClr>
              </a:solidFill>
            </p:grpSpPr>
            <p:sp>
              <p:nvSpPr>
                <p:cNvPr id="13" name="Freeform: Shape 12">
                  <a:extLst>
                    <a:ext uri="{FF2B5EF4-FFF2-40B4-BE49-F238E27FC236}">
                      <a16:creationId xmlns:a16="http://schemas.microsoft.com/office/drawing/2014/main" id="{45C9448E-18AC-4110-8834-95DD99C23E82}"/>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84F4EC29-2068-41F4-8E25-79FD6A3FC5AB}"/>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219AE9D1-E481-4455-8FE3-ED9573A78907}"/>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FFD3968-67CA-4D18-9080-3304FF37E97F}"/>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2E4F550D-850C-41C9-B168-1A289CEC8A3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919DDF26-068A-42D5-9052-028C88FE3FD1}"/>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95C89743-EA54-457E-8B40-B51764D3ACFF}"/>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984BC151-5B84-446C-BFC5-0FA8CF61D46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2" name="Diamond 11">
                <a:extLst>
                  <a:ext uri="{FF2B5EF4-FFF2-40B4-BE49-F238E27FC236}">
                    <a16:creationId xmlns:a16="http://schemas.microsoft.com/office/drawing/2014/main" id="{8353A4E7-0BED-4500-AF75-2E5D1594A32B}"/>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Straight Connector 20">
              <a:extLst>
                <a:ext uri="{FF2B5EF4-FFF2-40B4-BE49-F238E27FC236}">
                  <a16:creationId xmlns:a16="http://schemas.microsoft.com/office/drawing/2014/main" id="{08F480ED-73E3-48FB-AA09-ED43CA5B6E83}"/>
                </a:ext>
              </a:extLst>
            </p:cNvPr>
            <p:cNvCxnSpPr>
              <a:cxnSpLocks/>
              <a:stCxn id="55" idx="1"/>
              <a:endCxn id="61" idx="0"/>
            </p:cNvCxnSpPr>
            <p:nvPr userDrawn="1"/>
          </p:nvCxnSpPr>
          <p:spPr>
            <a:xfrm flipH="1">
              <a:off x="1052049" y="285990"/>
              <a:ext cx="3198771" cy="321315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275773-58BB-4A59-A19D-BA771DD34D38}"/>
                </a:ext>
              </a:extLst>
            </p:cNvPr>
            <p:cNvCxnSpPr>
              <a:cxnSpLocks/>
              <a:stCxn id="73" idx="0"/>
              <a:endCxn id="19" idx="2"/>
            </p:cNvCxnSpPr>
            <p:nvPr userDrawn="1"/>
          </p:nvCxnSpPr>
          <p:spPr>
            <a:xfrm flipH="1" flipV="1">
              <a:off x="1944946" y="832369"/>
              <a:ext cx="1701311" cy="170218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74C9F99-0883-4C06-9194-E115B96BA7A4}"/>
                </a:ext>
              </a:extLst>
            </p:cNvPr>
            <p:cNvGrpSpPr/>
            <p:nvPr userDrawn="1"/>
          </p:nvGrpSpPr>
          <p:grpSpPr>
            <a:xfrm flipH="1">
              <a:off x="-263832" y="2355404"/>
              <a:ext cx="512892" cy="513600"/>
              <a:chOff x="9697494" y="3416014"/>
              <a:chExt cx="512892" cy="513600"/>
            </a:xfrm>
          </p:grpSpPr>
          <p:grpSp>
            <p:nvGrpSpPr>
              <p:cNvPr id="24" name="Group 23">
                <a:extLst>
                  <a:ext uri="{FF2B5EF4-FFF2-40B4-BE49-F238E27FC236}">
                    <a16:creationId xmlns:a16="http://schemas.microsoft.com/office/drawing/2014/main" id="{5917BDEB-0349-4EC3-8983-8C2CEBCBA3D5}"/>
                  </a:ext>
                </a:extLst>
              </p:cNvPr>
              <p:cNvGrpSpPr/>
              <p:nvPr/>
            </p:nvGrpSpPr>
            <p:grpSpPr>
              <a:xfrm>
                <a:off x="9697494" y="3416014"/>
                <a:ext cx="512892" cy="513600"/>
                <a:chOff x="7537384" y="2046970"/>
                <a:chExt cx="2099092" cy="2101994"/>
              </a:xfrm>
              <a:solidFill>
                <a:schemeClr val="accent3"/>
              </a:solidFill>
            </p:grpSpPr>
            <p:sp>
              <p:nvSpPr>
                <p:cNvPr id="26" name="Freeform: Shape 25">
                  <a:extLst>
                    <a:ext uri="{FF2B5EF4-FFF2-40B4-BE49-F238E27FC236}">
                      <a16:creationId xmlns:a16="http://schemas.microsoft.com/office/drawing/2014/main" id="{79C2064F-F3F7-4A2D-977F-7F9A7968786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278C134D-05D2-4561-91F9-51F8F92E263D}"/>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C7FCE811-AF0B-418E-9783-CFA1BEA72E85}"/>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3D65329E-67FC-45AD-9FC9-174DC9AB6AF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69E33F8A-3802-47ED-BECF-1B14CA9CA7CC}"/>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B1519472-9B84-4A2F-A232-F3252C747B99}"/>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E09522BB-E0E1-422E-97E8-3ADE18FBA8EA}"/>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F59B7E5A-6BC8-4C5E-8E38-1B228FC3072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25" name="Diamond 24">
                <a:extLst>
                  <a:ext uri="{FF2B5EF4-FFF2-40B4-BE49-F238E27FC236}">
                    <a16:creationId xmlns:a16="http://schemas.microsoft.com/office/drawing/2014/main" id="{746407C5-9426-47FB-B7AC-8F85CB289FFB}"/>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539B6686-9E5D-4306-A361-DFC16F2CAE8B}"/>
                </a:ext>
              </a:extLst>
            </p:cNvPr>
            <p:cNvGrpSpPr/>
            <p:nvPr userDrawn="1"/>
          </p:nvGrpSpPr>
          <p:grpSpPr>
            <a:xfrm flipH="1">
              <a:off x="2575006" y="1460701"/>
              <a:ext cx="512892" cy="513600"/>
              <a:chOff x="6853376" y="1293169"/>
              <a:chExt cx="512892" cy="513600"/>
            </a:xfrm>
          </p:grpSpPr>
          <p:grpSp>
            <p:nvGrpSpPr>
              <p:cNvPr id="35" name="Group 34">
                <a:extLst>
                  <a:ext uri="{FF2B5EF4-FFF2-40B4-BE49-F238E27FC236}">
                    <a16:creationId xmlns:a16="http://schemas.microsoft.com/office/drawing/2014/main" id="{34A67928-B302-424A-8A7B-D47CEEF545A5}"/>
                  </a:ext>
                </a:extLst>
              </p:cNvPr>
              <p:cNvGrpSpPr/>
              <p:nvPr/>
            </p:nvGrpSpPr>
            <p:grpSpPr>
              <a:xfrm>
                <a:off x="6853376" y="1293169"/>
                <a:ext cx="512892" cy="513600"/>
                <a:chOff x="7537384" y="2046970"/>
                <a:chExt cx="2099092" cy="2101994"/>
              </a:xfrm>
              <a:solidFill>
                <a:schemeClr val="accent1"/>
              </a:solidFill>
            </p:grpSpPr>
            <p:sp>
              <p:nvSpPr>
                <p:cNvPr id="37" name="Freeform: Shape 36">
                  <a:extLst>
                    <a:ext uri="{FF2B5EF4-FFF2-40B4-BE49-F238E27FC236}">
                      <a16:creationId xmlns:a16="http://schemas.microsoft.com/office/drawing/2014/main" id="{38BBC916-F541-41E1-8601-A2AE2D9AE2C3}"/>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AFD4E86D-DF0F-411F-978E-FEA6C458D1B7}"/>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7D3440A9-AC7D-4CA5-B942-E27F1A6BCE02}"/>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26A6D3DD-8DED-4B4E-A363-8DF0862F26DC}"/>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3277C027-C420-448F-B949-A099E4E45F02}"/>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5E4F1F3D-AE4C-44A4-9DA7-51C439E2A5F6}"/>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D1AA4A13-EC4A-4F04-87E2-D51533A9DD1E}"/>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A1A2BD73-5DD2-467F-A03E-1A56D1CFAAE7}"/>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36" name="Diamond 35">
                <a:extLst>
                  <a:ext uri="{FF2B5EF4-FFF2-40B4-BE49-F238E27FC236}">
                    <a16:creationId xmlns:a16="http://schemas.microsoft.com/office/drawing/2014/main" id="{7D914D21-01A2-4CA8-B1F2-1F30DAF79EE8}"/>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77347391-E718-48E8-AF63-D1CB6B23C274}"/>
                </a:ext>
              </a:extLst>
            </p:cNvPr>
            <p:cNvGrpSpPr/>
            <p:nvPr userDrawn="1"/>
          </p:nvGrpSpPr>
          <p:grpSpPr>
            <a:xfrm flipH="1">
              <a:off x="4189632" y="52104"/>
              <a:ext cx="293497" cy="293902"/>
              <a:chOff x="1583457" y="2115277"/>
              <a:chExt cx="293497" cy="293902"/>
            </a:xfrm>
          </p:grpSpPr>
          <p:grpSp>
            <p:nvGrpSpPr>
              <p:cNvPr id="46" name="Group 45">
                <a:extLst>
                  <a:ext uri="{FF2B5EF4-FFF2-40B4-BE49-F238E27FC236}">
                    <a16:creationId xmlns:a16="http://schemas.microsoft.com/office/drawing/2014/main" id="{63713454-67BD-4BE1-81D4-B664BC6E11FE}"/>
                  </a:ext>
                </a:extLst>
              </p:cNvPr>
              <p:cNvGrpSpPr/>
              <p:nvPr/>
            </p:nvGrpSpPr>
            <p:grpSpPr>
              <a:xfrm>
                <a:off x="1583457" y="2115277"/>
                <a:ext cx="293497" cy="293902"/>
                <a:chOff x="7537384" y="2046970"/>
                <a:chExt cx="2099092" cy="2101994"/>
              </a:xfrm>
              <a:solidFill>
                <a:schemeClr val="bg1">
                  <a:lumMod val="85000"/>
                </a:schemeClr>
              </a:solidFill>
            </p:grpSpPr>
            <p:sp>
              <p:nvSpPr>
                <p:cNvPr id="48" name="Freeform: Shape 47">
                  <a:extLst>
                    <a:ext uri="{FF2B5EF4-FFF2-40B4-BE49-F238E27FC236}">
                      <a16:creationId xmlns:a16="http://schemas.microsoft.com/office/drawing/2014/main" id="{AED0837F-DC62-46A2-A879-30B697E8500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B301EC76-9F06-4309-89E0-07352BCD30D1}"/>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C7603C2E-C985-4130-9904-56C15C76B322}"/>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F89CE154-1DE4-41A3-9522-C62E8E4342A8}"/>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2BBEA6F8-A1B5-4902-A4ED-713B326ACCF8}"/>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B5BC582E-E9BB-4289-8FCA-37C1B21944F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02F3271C-80EF-45A4-9864-F2339C82F8E3}"/>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89B2B120-A799-44DA-9132-97B6E239B79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7" name="Diamond 46">
                <a:extLst>
                  <a:ext uri="{FF2B5EF4-FFF2-40B4-BE49-F238E27FC236}">
                    <a16:creationId xmlns:a16="http://schemas.microsoft.com/office/drawing/2014/main" id="{539E1265-0296-4D4E-89C4-E4D51F2B8D94}"/>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F879CA27-9A49-4A56-A692-03602A25FB8F}"/>
                </a:ext>
              </a:extLst>
            </p:cNvPr>
            <p:cNvGrpSpPr/>
            <p:nvPr userDrawn="1"/>
          </p:nvGrpSpPr>
          <p:grpSpPr>
            <a:xfrm flipH="1">
              <a:off x="817932" y="3437321"/>
              <a:ext cx="293497" cy="293902"/>
              <a:chOff x="1583457" y="2115277"/>
              <a:chExt cx="293497" cy="293902"/>
            </a:xfrm>
          </p:grpSpPr>
          <p:grpSp>
            <p:nvGrpSpPr>
              <p:cNvPr id="57" name="Group 56">
                <a:extLst>
                  <a:ext uri="{FF2B5EF4-FFF2-40B4-BE49-F238E27FC236}">
                    <a16:creationId xmlns:a16="http://schemas.microsoft.com/office/drawing/2014/main" id="{8D87E989-B899-4A18-BBEB-5251B55FE1D6}"/>
                  </a:ext>
                </a:extLst>
              </p:cNvPr>
              <p:cNvGrpSpPr/>
              <p:nvPr/>
            </p:nvGrpSpPr>
            <p:grpSpPr>
              <a:xfrm>
                <a:off x="1583457" y="2115277"/>
                <a:ext cx="293497" cy="293902"/>
                <a:chOff x="7537384" y="2046970"/>
                <a:chExt cx="2099092" cy="2101994"/>
              </a:xfrm>
              <a:solidFill>
                <a:schemeClr val="bg1">
                  <a:lumMod val="85000"/>
                </a:schemeClr>
              </a:solidFill>
            </p:grpSpPr>
            <p:sp>
              <p:nvSpPr>
                <p:cNvPr id="59" name="Freeform: Shape 58">
                  <a:extLst>
                    <a:ext uri="{FF2B5EF4-FFF2-40B4-BE49-F238E27FC236}">
                      <a16:creationId xmlns:a16="http://schemas.microsoft.com/office/drawing/2014/main" id="{60D893E2-E02E-47F6-8AA3-1F8DB9E26EE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BD7E2FF9-9C5B-4936-B597-21531672EF10}"/>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BB4864EF-712D-4ED4-9D64-CE1B7DDADA11}"/>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86468374-2CA9-4BA5-AB54-D9475B7E0972}"/>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0566409E-2121-42F2-9ED1-CC525FEA8BB8}"/>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19C86107-659B-4D6E-83F8-61B81BAD320E}"/>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F099754-C2AD-42A2-9E8F-E675E03CAAC0}"/>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76DED68D-5D82-4F61-9E86-670E43F57303}"/>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8" name="Diamond 57">
                <a:extLst>
                  <a:ext uri="{FF2B5EF4-FFF2-40B4-BE49-F238E27FC236}">
                    <a16:creationId xmlns:a16="http://schemas.microsoft.com/office/drawing/2014/main" id="{7A597731-B94C-45C2-BE86-7F157F6EBBAF}"/>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8EA8962A-D5D9-4E76-816B-456E0F8F7089}"/>
                </a:ext>
              </a:extLst>
            </p:cNvPr>
            <p:cNvGrpSpPr/>
            <p:nvPr userDrawn="1"/>
          </p:nvGrpSpPr>
          <p:grpSpPr>
            <a:xfrm flipH="1">
              <a:off x="3586876" y="2472724"/>
              <a:ext cx="293497" cy="293902"/>
              <a:chOff x="1583457" y="2115277"/>
              <a:chExt cx="293497" cy="293902"/>
            </a:xfrm>
          </p:grpSpPr>
          <p:grpSp>
            <p:nvGrpSpPr>
              <p:cNvPr id="68" name="Group 67">
                <a:extLst>
                  <a:ext uri="{FF2B5EF4-FFF2-40B4-BE49-F238E27FC236}">
                    <a16:creationId xmlns:a16="http://schemas.microsoft.com/office/drawing/2014/main" id="{45F8A308-1171-4ECF-AD32-C1CB77223B1A}"/>
                  </a:ext>
                </a:extLst>
              </p:cNvPr>
              <p:cNvGrpSpPr/>
              <p:nvPr/>
            </p:nvGrpSpPr>
            <p:grpSpPr>
              <a:xfrm>
                <a:off x="1583457" y="2115277"/>
                <a:ext cx="293497" cy="293902"/>
                <a:chOff x="7537384" y="2046970"/>
                <a:chExt cx="2099092" cy="2101994"/>
              </a:xfrm>
              <a:solidFill>
                <a:schemeClr val="bg1">
                  <a:lumMod val="85000"/>
                </a:schemeClr>
              </a:solidFill>
            </p:grpSpPr>
            <p:sp>
              <p:nvSpPr>
                <p:cNvPr id="70" name="Freeform: Shape 69">
                  <a:extLst>
                    <a:ext uri="{FF2B5EF4-FFF2-40B4-BE49-F238E27FC236}">
                      <a16:creationId xmlns:a16="http://schemas.microsoft.com/office/drawing/2014/main" id="{457D3F10-2F46-4CD5-B953-9FAF064BE893}"/>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AF13825C-83EF-45C3-999F-AAC94AEEE4B5}"/>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AECDF950-8A3F-46E4-BE19-622CA52DC59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9FD33705-C2EB-4B34-8FD2-350363F246F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172AA4D6-5FBB-4398-8701-E3C615E80EA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1B68EA8A-BA0D-4FAD-AE8D-832A936C8C1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C5639BAE-F905-465B-9265-997F6B619928}"/>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D77B9CF3-B3CE-485D-B73B-CAFB9B1539CA}"/>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69" name="Diamond 68">
                <a:extLst>
                  <a:ext uri="{FF2B5EF4-FFF2-40B4-BE49-F238E27FC236}">
                    <a16:creationId xmlns:a16="http://schemas.microsoft.com/office/drawing/2014/main" id="{3D3AEEE3-3892-4484-9DE4-6C3F4181565D}"/>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78" name="Straight Connector 77">
              <a:extLst>
                <a:ext uri="{FF2B5EF4-FFF2-40B4-BE49-F238E27FC236}">
                  <a16:creationId xmlns:a16="http://schemas.microsoft.com/office/drawing/2014/main" id="{83844458-50E4-4406-8F22-FC3B8FC30203}"/>
                </a:ext>
              </a:extLst>
            </p:cNvPr>
            <p:cNvCxnSpPr>
              <a:cxnSpLocks/>
              <a:endCxn id="70" idx="2"/>
            </p:cNvCxnSpPr>
            <p:nvPr userDrawn="1"/>
          </p:nvCxnSpPr>
          <p:spPr>
            <a:xfrm flipH="1">
              <a:off x="3819186" y="1649679"/>
              <a:ext cx="954992" cy="88306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D7EE8F02-9C60-44A8-8C6D-A6C1F2C5EDD5}"/>
                </a:ext>
              </a:extLst>
            </p:cNvPr>
            <p:cNvGrpSpPr/>
            <p:nvPr userDrawn="1"/>
          </p:nvGrpSpPr>
          <p:grpSpPr>
            <a:xfrm flipH="1">
              <a:off x="4667887" y="1248367"/>
              <a:ext cx="512892" cy="513600"/>
              <a:chOff x="1004335" y="2859036"/>
              <a:chExt cx="512892" cy="513600"/>
            </a:xfrm>
          </p:grpSpPr>
          <p:grpSp>
            <p:nvGrpSpPr>
              <p:cNvPr id="126" name="Group 125">
                <a:extLst>
                  <a:ext uri="{FF2B5EF4-FFF2-40B4-BE49-F238E27FC236}">
                    <a16:creationId xmlns:a16="http://schemas.microsoft.com/office/drawing/2014/main" id="{44D82B97-33C7-4F76-99E9-1160E9260D67}"/>
                  </a:ext>
                </a:extLst>
              </p:cNvPr>
              <p:cNvGrpSpPr/>
              <p:nvPr/>
            </p:nvGrpSpPr>
            <p:grpSpPr>
              <a:xfrm>
                <a:off x="1004335" y="2859036"/>
                <a:ext cx="512892" cy="513600"/>
                <a:chOff x="7537384" y="2046970"/>
                <a:chExt cx="2099092" cy="2101994"/>
              </a:xfrm>
              <a:solidFill>
                <a:schemeClr val="accent2"/>
              </a:solidFill>
            </p:grpSpPr>
            <p:sp>
              <p:nvSpPr>
                <p:cNvPr id="128" name="Freeform: Shape 127">
                  <a:extLst>
                    <a:ext uri="{FF2B5EF4-FFF2-40B4-BE49-F238E27FC236}">
                      <a16:creationId xmlns:a16="http://schemas.microsoft.com/office/drawing/2014/main" id="{68E97ADD-F473-4088-8362-6D1F92FA2DC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A9010DF2-977C-462B-BC38-A0ABA21713E9}"/>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CD5FFFF1-7850-428D-A6BE-23DA766C7D3E}"/>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3E229A4A-5761-41F9-9971-6810CC28E2FB}"/>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328DC638-4A9D-4A7D-9301-68A42D08FB1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278C9574-9B63-4950-8163-E1F43B1AC5F6}"/>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Shape 133">
                  <a:extLst>
                    <a:ext uri="{FF2B5EF4-FFF2-40B4-BE49-F238E27FC236}">
                      <a16:creationId xmlns:a16="http://schemas.microsoft.com/office/drawing/2014/main" id="{8C4555A2-BAB3-46B3-B75F-24CE068D33C8}"/>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694E3358-661D-44A2-8827-5D1799421B2F}"/>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27" name="Diamond 126">
                <a:extLst>
                  <a:ext uri="{FF2B5EF4-FFF2-40B4-BE49-F238E27FC236}">
                    <a16:creationId xmlns:a16="http://schemas.microsoft.com/office/drawing/2014/main" id="{7B6D3BE8-6804-4272-BB06-46535EC6C7BA}"/>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73953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Photo">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1D9E03A9-D581-4765-BCA8-FB737E1A74A7}"/>
              </a:ext>
            </a:extLst>
          </p:cNvPr>
          <p:cNvSpPr>
            <a:spLocks noGrp="1"/>
          </p:cNvSpPr>
          <p:nvPr>
            <p:ph type="pic" sz="quarter" idx="12" hasCustomPrompt="1"/>
          </p:nvPr>
        </p:nvSpPr>
        <p:spPr>
          <a:xfrm>
            <a:off x="5334000" y="0"/>
            <a:ext cx="6858000" cy="6858000"/>
          </a:xfrm>
          <a:blipFill dpi="0" rotWithShape="1">
            <a:blip r:embed="rId2"/>
            <a:srcRect/>
            <a:tile tx="0" ty="0" sx="42000" sy="42000" flip="none" algn="tl"/>
          </a:blipFill>
        </p:spPr>
        <p:txBody>
          <a:bodyPr tIns="0" bIns="1737360" anchor="ctr">
            <a:noAutofit/>
          </a:bodyPr>
          <a:lstStyle>
            <a:lvl1pPr marL="0" indent="0" algn="ctr">
              <a:buNone/>
              <a:defRPr sz="1800">
                <a:solidFill>
                  <a:schemeClr val="tx1"/>
                </a:solidFill>
                <a:latin typeface="+mj-lt"/>
              </a:defRPr>
            </a:lvl1pPr>
          </a:lstStyle>
          <a:p>
            <a:r>
              <a:rPr lang="en-US"/>
              <a:t>Drag &amp; drop your</a:t>
            </a:r>
            <a:br>
              <a:rPr lang="en-US"/>
            </a:br>
            <a:r>
              <a:rPr lang="en-US"/>
              <a:t>photo here or click or</a:t>
            </a:r>
            <a:br>
              <a:rPr lang="en-US"/>
            </a:br>
            <a:r>
              <a:rPr lang="en-US"/>
              <a:t>tap icon below to insert</a:t>
            </a:r>
          </a:p>
        </p:txBody>
      </p:sp>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Square photo layout with Title  </a:t>
            </a:r>
          </a:p>
        </p:txBody>
      </p:sp>
      <p:grpSp>
        <p:nvGrpSpPr>
          <p:cNvPr id="6" name="Group 5">
            <a:extLst>
              <a:ext uri="{FF2B5EF4-FFF2-40B4-BE49-F238E27FC236}">
                <a16:creationId xmlns:a16="http://schemas.microsoft.com/office/drawing/2014/main" id="{84AC80EB-D51A-4AC0-A9EC-D0F76890EEA0}"/>
              </a:ext>
            </a:extLst>
          </p:cNvPr>
          <p:cNvGrpSpPr/>
          <p:nvPr userDrawn="1"/>
        </p:nvGrpSpPr>
        <p:grpSpPr>
          <a:xfrm>
            <a:off x="-167814" y="5231956"/>
            <a:ext cx="3449494" cy="2330947"/>
            <a:chOff x="-263832" y="52104"/>
            <a:chExt cx="5444611" cy="3679119"/>
          </a:xfrm>
        </p:grpSpPr>
        <p:cxnSp>
          <p:nvCxnSpPr>
            <p:cNvPr id="7" name="Straight Connector 6">
              <a:extLst>
                <a:ext uri="{FF2B5EF4-FFF2-40B4-BE49-F238E27FC236}">
                  <a16:creationId xmlns:a16="http://schemas.microsoft.com/office/drawing/2014/main" id="{3A73E3A9-BF5B-4071-B6B7-158169DAEF10}"/>
                </a:ext>
              </a:extLst>
            </p:cNvPr>
            <p:cNvCxnSpPr>
              <a:cxnSpLocks/>
              <a:stCxn id="44" idx="0"/>
              <a:endCxn id="77" idx="2"/>
            </p:cNvCxnSpPr>
            <p:nvPr userDrawn="1"/>
          </p:nvCxnSpPr>
          <p:spPr>
            <a:xfrm rot="18900000" flipH="1" flipV="1">
              <a:off x="509668" y="2611842"/>
              <a:ext cx="110" cy="10395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4832BA-2A33-412A-8C51-CAD870180CEF}"/>
                </a:ext>
              </a:extLst>
            </p:cNvPr>
            <p:cNvCxnSpPr>
              <a:cxnSpLocks/>
              <a:stCxn id="88" idx="1"/>
              <a:endCxn id="73" idx="0"/>
            </p:cNvCxnSpPr>
            <p:nvPr userDrawn="1"/>
          </p:nvCxnSpPr>
          <p:spPr>
            <a:xfrm rot="18900000" flipH="1">
              <a:off x="-192888" y="1647007"/>
              <a:ext cx="2304891" cy="1801"/>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3EB84EE-473D-4318-9393-0BCB74D3AB4D}"/>
                </a:ext>
              </a:extLst>
            </p:cNvPr>
            <p:cNvGrpSpPr/>
            <p:nvPr userDrawn="1"/>
          </p:nvGrpSpPr>
          <p:grpSpPr>
            <a:xfrm flipH="1">
              <a:off x="1712636" y="598483"/>
              <a:ext cx="293497" cy="293902"/>
              <a:chOff x="1583457" y="2115277"/>
              <a:chExt cx="293497" cy="293902"/>
            </a:xfrm>
          </p:grpSpPr>
          <p:grpSp>
            <p:nvGrpSpPr>
              <p:cNvPr id="79" name="Group 78">
                <a:extLst>
                  <a:ext uri="{FF2B5EF4-FFF2-40B4-BE49-F238E27FC236}">
                    <a16:creationId xmlns:a16="http://schemas.microsoft.com/office/drawing/2014/main" id="{F96682B8-9F45-4C02-9C08-EBE9C26CCB2B}"/>
                  </a:ext>
                </a:extLst>
              </p:cNvPr>
              <p:cNvGrpSpPr/>
              <p:nvPr/>
            </p:nvGrpSpPr>
            <p:grpSpPr>
              <a:xfrm>
                <a:off x="1583457" y="2115277"/>
                <a:ext cx="293497" cy="293902"/>
                <a:chOff x="7537384" y="2046970"/>
                <a:chExt cx="2099092" cy="2101994"/>
              </a:xfrm>
              <a:solidFill>
                <a:schemeClr val="bg1">
                  <a:lumMod val="85000"/>
                </a:schemeClr>
              </a:solidFill>
            </p:grpSpPr>
            <p:sp>
              <p:nvSpPr>
                <p:cNvPr id="81" name="Freeform: Shape 80">
                  <a:extLst>
                    <a:ext uri="{FF2B5EF4-FFF2-40B4-BE49-F238E27FC236}">
                      <a16:creationId xmlns:a16="http://schemas.microsoft.com/office/drawing/2014/main" id="{FE76DC44-06C8-4F77-9C3E-08F156B1E853}"/>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793BA88F-DF8C-463F-800B-D0EA07FA11C5}"/>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3187C269-B1B8-4E1A-9EE5-F975924DC1B1}"/>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FC24354F-F28C-49AF-B32E-E395106E42C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8B531BE-5842-4270-94A9-8CC26BD76DAF}"/>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Shape 85">
                  <a:extLst>
                    <a:ext uri="{FF2B5EF4-FFF2-40B4-BE49-F238E27FC236}">
                      <a16:creationId xmlns:a16="http://schemas.microsoft.com/office/drawing/2014/main" id="{E2685DF2-C85E-42EE-9603-9DBBB76055D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ED36B141-E52C-43A7-8C9E-D08C9664D5B3}"/>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00DFF4D-FBD7-4464-A3E7-95B09C72F120}"/>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80" name="Diamond 79">
                <a:extLst>
                  <a:ext uri="{FF2B5EF4-FFF2-40B4-BE49-F238E27FC236}">
                    <a16:creationId xmlns:a16="http://schemas.microsoft.com/office/drawing/2014/main" id="{C00C374B-6D26-43DF-80F1-B3C4C9F41534}"/>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05DFDA91-B807-4DF2-A536-732BCCD21984}"/>
                </a:ext>
              </a:extLst>
            </p:cNvPr>
            <p:cNvCxnSpPr>
              <a:cxnSpLocks/>
              <a:stCxn id="58" idx="1"/>
              <a:endCxn id="43" idx="0"/>
            </p:cNvCxnSpPr>
            <p:nvPr userDrawn="1"/>
          </p:nvCxnSpPr>
          <p:spPr>
            <a:xfrm flipH="1">
              <a:off x="1052049" y="285990"/>
              <a:ext cx="3198771" cy="321315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5E3D6C-312C-48C9-85C1-0FB6B5500BBD}"/>
                </a:ext>
              </a:extLst>
            </p:cNvPr>
            <p:cNvCxnSpPr>
              <a:cxnSpLocks/>
              <a:stCxn id="34" idx="0"/>
              <a:endCxn id="87" idx="2"/>
            </p:cNvCxnSpPr>
            <p:nvPr userDrawn="1"/>
          </p:nvCxnSpPr>
          <p:spPr>
            <a:xfrm flipH="1" flipV="1">
              <a:off x="1944946" y="832369"/>
              <a:ext cx="1701311" cy="170218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6EFF94A-D7F3-415C-B71D-21E7F306EF91}"/>
                </a:ext>
              </a:extLst>
            </p:cNvPr>
            <p:cNvGrpSpPr/>
            <p:nvPr userDrawn="1"/>
          </p:nvGrpSpPr>
          <p:grpSpPr>
            <a:xfrm flipH="1">
              <a:off x="-263832" y="2355404"/>
              <a:ext cx="512892" cy="513600"/>
              <a:chOff x="9697494" y="3416014"/>
              <a:chExt cx="512892" cy="513600"/>
            </a:xfrm>
          </p:grpSpPr>
          <p:grpSp>
            <p:nvGrpSpPr>
              <p:cNvPr id="69" name="Group 68">
                <a:extLst>
                  <a:ext uri="{FF2B5EF4-FFF2-40B4-BE49-F238E27FC236}">
                    <a16:creationId xmlns:a16="http://schemas.microsoft.com/office/drawing/2014/main" id="{2B476AE1-BF2A-49CF-8FF2-681D3D386875}"/>
                  </a:ext>
                </a:extLst>
              </p:cNvPr>
              <p:cNvGrpSpPr/>
              <p:nvPr/>
            </p:nvGrpSpPr>
            <p:grpSpPr>
              <a:xfrm>
                <a:off x="9697494" y="3416014"/>
                <a:ext cx="512892" cy="513600"/>
                <a:chOff x="7537384" y="2046970"/>
                <a:chExt cx="2099092" cy="2101994"/>
              </a:xfrm>
              <a:solidFill>
                <a:schemeClr val="accent3"/>
              </a:solidFill>
            </p:grpSpPr>
            <p:sp>
              <p:nvSpPr>
                <p:cNvPr id="71" name="Freeform: Shape 70">
                  <a:extLst>
                    <a:ext uri="{FF2B5EF4-FFF2-40B4-BE49-F238E27FC236}">
                      <a16:creationId xmlns:a16="http://schemas.microsoft.com/office/drawing/2014/main" id="{8534ADDD-3FCA-4807-8747-2F1C3569790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A473AB61-CE5F-4689-ADAD-59496F84B502}"/>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C042E3F3-441F-4613-8F36-0C4A6CDEC12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A83495D6-C392-4F82-91E1-503E863FD61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29D261B-7CBE-4496-A89E-6D18B64887D3}"/>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9550F26D-49F9-4933-900F-ABCC3F6FDFC4}"/>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D0584F4E-DF40-49F8-8D02-5DAC6E390B90}"/>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CEA97E10-0471-4331-9B93-6EAE3B2BFCDB}"/>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Diamond 69">
                <a:extLst>
                  <a:ext uri="{FF2B5EF4-FFF2-40B4-BE49-F238E27FC236}">
                    <a16:creationId xmlns:a16="http://schemas.microsoft.com/office/drawing/2014/main" id="{CDF67F70-14E9-4E73-94CA-7CC4AB9F4FB7}"/>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BA917C29-DED7-4BA8-94BF-4EB92E63D303}"/>
                </a:ext>
              </a:extLst>
            </p:cNvPr>
            <p:cNvGrpSpPr/>
            <p:nvPr userDrawn="1"/>
          </p:nvGrpSpPr>
          <p:grpSpPr>
            <a:xfrm flipH="1">
              <a:off x="2575006" y="1460701"/>
              <a:ext cx="512892" cy="513600"/>
              <a:chOff x="6853376" y="1293169"/>
              <a:chExt cx="512892" cy="513600"/>
            </a:xfrm>
          </p:grpSpPr>
          <p:grpSp>
            <p:nvGrpSpPr>
              <p:cNvPr id="59" name="Group 58">
                <a:extLst>
                  <a:ext uri="{FF2B5EF4-FFF2-40B4-BE49-F238E27FC236}">
                    <a16:creationId xmlns:a16="http://schemas.microsoft.com/office/drawing/2014/main" id="{B9EDC503-A885-40C3-A4CB-F9B69E810163}"/>
                  </a:ext>
                </a:extLst>
              </p:cNvPr>
              <p:cNvGrpSpPr/>
              <p:nvPr/>
            </p:nvGrpSpPr>
            <p:grpSpPr>
              <a:xfrm>
                <a:off x="6853376" y="1293169"/>
                <a:ext cx="512892" cy="513600"/>
                <a:chOff x="7537384" y="2046970"/>
                <a:chExt cx="2099092" cy="2101994"/>
              </a:xfrm>
              <a:solidFill>
                <a:schemeClr val="accent1"/>
              </a:solidFill>
            </p:grpSpPr>
            <p:sp>
              <p:nvSpPr>
                <p:cNvPr id="61" name="Freeform: Shape 60">
                  <a:extLst>
                    <a:ext uri="{FF2B5EF4-FFF2-40B4-BE49-F238E27FC236}">
                      <a16:creationId xmlns:a16="http://schemas.microsoft.com/office/drawing/2014/main" id="{35930BA6-FE5B-4AD2-957A-3EDB1A119652}"/>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4B7D408A-969E-4D64-9AE0-D6DFF62D0A8D}"/>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273C994-B4B0-486E-A1DA-117C387D2E10}"/>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D12ED95B-D75C-41A8-8D08-EEBC6E4B42E3}"/>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7A2FC59E-01AA-47FF-84CF-6B7FFB8145BC}"/>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971F870F-9DB8-4B9D-B737-8F3995FAF2D8}"/>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BB9B660F-E3D9-45E3-8586-2307799F57EE}"/>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CCC332B1-B4D6-43BA-BF85-6C825CD77D4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60" name="Diamond 59">
                <a:extLst>
                  <a:ext uri="{FF2B5EF4-FFF2-40B4-BE49-F238E27FC236}">
                    <a16:creationId xmlns:a16="http://schemas.microsoft.com/office/drawing/2014/main" id="{9F0B55C8-5735-4597-8584-DD7683966100}"/>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335702FA-BC8C-4F4C-8618-E8C42E87EBDF}"/>
                </a:ext>
              </a:extLst>
            </p:cNvPr>
            <p:cNvGrpSpPr/>
            <p:nvPr userDrawn="1"/>
          </p:nvGrpSpPr>
          <p:grpSpPr>
            <a:xfrm flipH="1">
              <a:off x="4189632" y="52104"/>
              <a:ext cx="293497" cy="293902"/>
              <a:chOff x="1583457" y="2115277"/>
              <a:chExt cx="293497" cy="293902"/>
            </a:xfrm>
          </p:grpSpPr>
          <p:grpSp>
            <p:nvGrpSpPr>
              <p:cNvPr id="49" name="Group 48">
                <a:extLst>
                  <a:ext uri="{FF2B5EF4-FFF2-40B4-BE49-F238E27FC236}">
                    <a16:creationId xmlns:a16="http://schemas.microsoft.com/office/drawing/2014/main" id="{647FE73A-7E51-448E-91FF-F6C615D58AA6}"/>
                  </a:ext>
                </a:extLst>
              </p:cNvPr>
              <p:cNvGrpSpPr/>
              <p:nvPr/>
            </p:nvGrpSpPr>
            <p:grpSpPr>
              <a:xfrm>
                <a:off x="1583457" y="2115277"/>
                <a:ext cx="293497" cy="293902"/>
                <a:chOff x="7537384" y="2046970"/>
                <a:chExt cx="2099092" cy="2101994"/>
              </a:xfrm>
              <a:solidFill>
                <a:schemeClr val="bg1">
                  <a:lumMod val="85000"/>
                </a:schemeClr>
              </a:solidFill>
            </p:grpSpPr>
            <p:sp>
              <p:nvSpPr>
                <p:cNvPr id="51" name="Freeform: Shape 50">
                  <a:extLst>
                    <a:ext uri="{FF2B5EF4-FFF2-40B4-BE49-F238E27FC236}">
                      <a16:creationId xmlns:a16="http://schemas.microsoft.com/office/drawing/2014/main" id="{919A3C45-37AB-4D29-A97C-6D0F244EFB96}"/>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AACAE8D2-19FA-4A12-8A7F-041548598A29}"/>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0F98C27D-9EEF-49FC-9CA8-CCF73453D5F6}"/>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FDEF74F-9324-4071-9AE1-FC1E85DEE52C}"/>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3A61A075-D27C-4571-BC51-4CBFABEA22DB}"/>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D77E2193-9959-48AE-B8D8-82E0C9A71AAF}"/>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1C7363CF-A34C-4182-A3D8-34A7EB4400E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3339CE5F-9B6F-4D2B-B1A9-2808FA798FD2}"/>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0" name="Diamond 49">
                <a:extLst>
                  <a:ext uri="{FF2B5EF4-FFF2-40B4-BE49-F238E27FC236}">
                    <a16:creationId xmlns:a16="http://schemas.microsoft.com/office/drawing/2014/main" id="{44262BFE-D112-4660-AC93-9A45E1FFCBAA}"/>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247739C0-B74B-4D38-AC11-63B5EC516A55}"/>
                </a:ext>
              </a:extLst>
            </p:cNvPr>
            <p:cNvGrpSpPr/>
            <p:nvPr userDrawn="1"/>
          </p:nvGrpSpPr>
          <p:grpSpPr>
            <a:xfrm flipH="1">
              <a:off x="817932" y="3437321"/>
              <a:ext cx="293497" cy="293902"/>
              <a:chOff x="1583457" y="2115277"/>
              <a:chExt cx="293497" cy="293902"/>
            </a:xfrm>
          </p:grpSpPr>
          <p:grpSp>
            <p:nvGrpSpPr>
              <p:cNvPr id="39" name="Group 38">
                <a:extLst>
                  <a:ext uri="{FF2B5EF4-FFF2-40B4-BE49-F238E27FC236}">
                    <a16:creationId xmlns:a16="http://schemas.microsoft.com/office/drawing/2014/main" id="{1FE00F68-8D68-40E8-821E-669AA455F1A5}"/>
                  </a:ext>
                </a:extLst>
              </p:cNvPr>
              <p:cNvGrpSpPr/>
              <p:nvPr/>
            </p:nvGrpSpPr>
            <p:grpSpPr>
              <a:xfrm>
                <a:off x="1583457" y="2115277"/>
                <a:ext cx="293497" cy="293902"/>
                <a:chOff x="7537384" y="2046970"/>
                <a:chExt cx="2099092" cy="2101994"/>
              </a:xfrm>
              <a:solidFill>
                <a:schemeClr val="bg1">
                  <a:lumMod val="85000"/>
                </a:schemeClr>
              </a:solidFill>
            </p:grpSpPr>
            <p:sp>
              <p:nvSpPr>
                <p:cNvPr id="41" name="Freeform: Shape 40">
                  <a:extLst>
                    <a:ext uri="{FF2B5EF4-FFF2-40B4-BE49-F238E27FC236}">
                      <a16:creationId xmlns:a16="http://schemas.microsoft.com/office/drawing/2014/main" id="{69CFA8AC-F167-41B8-ADCC-B234438023E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3B4F5490-CFC0-4951-81AC-5DC020C08FDB}"/>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657A02E-0C13-4B45-81D6-0C2F07C2252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BF62C066-F963-4081-B10E-B36C3192F681}"/>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5EC0FA84-F4C5-4511-BA38-9EC3B8BC9D7A}"/>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8BEE0FEA-A7C0-4BC5-B20B-A53CDB9C862B}"/>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CC67A83C-BAC8-4600-BD93-F10ED8AF0E4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695E6BE7-813F-48F9-920E-73EE93A9FE04}"/>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0" name="Diamond 39">
                <a:extLst>
                  <a:ext uri="{FF2B5EF4-FFF2-40B4-BE49-F238E27FC236}">
                    <a16:creationId xmlns:a16="http://schemas.microsoft.com/office/drawing/2014/main" id="{4A358820-E087-4DE8-9EBE-66047C390A53}"/>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1A27D7D-BAC9-4E80-90E2-25924DE7FEFB}"/>
                </a:ext>
              </a:extLst>
            </p:cNvPr>
            <p:cNvGrpSpPr/>
            <p:nvPr userDrawn="1"/>
          </p:nvGrpSpPr>
          <p:grpSpPr>
            <a:xfrm flipH="1">
              <a:off x="3586876" y="2472724"/>
              <a:ext cx="293497" cy="293902"/>
              <a:chOff x="1583457" y="2115277"/>
              <a:chExt cx="293497" cy="293902"/>
            </a:xfrm>
          </p:grpSpPr>
          <p:grpSp>
            <p:nvGrpSpPr>
              <p:cNvPr id="29" name="Group 28">
                <a:extLst>
                  <a:ext uri="{FF2B5EF4-FFF2-40B4-BE49-F238E27FC236}">
                    <a16:creationId xmlns:a16="http://schemas.microsoft.com/office/drawing/2014/main" id="{51B4BF16-5484-4CF9-9EE9-5E90F7296191}"/>
                  </a:ext>
                </a:extLst>
              </p:cNvPr>
              <p:cNvGrpSpPr/>
              <p:nvPr/>
            </p:nvGrpSpPr>
            <p:grpSpPr>
              <a:xfrm>
                <a:off x="1583457" y="2115277"/>
                <a:ext cx="293497" cy="293902"/>
                <a:chOff x="7537384" y="2046970"/>
                <a:chExt cx="2099092" cy="2101994"/>
              </a:xfrm>
              <a:solidFill>
                <a:schemeClr val="bg1">
                  <a:lumMod val="85000"/>
                </a:schemeClr>
              </a:solidFill>
            </p:grpSpPr>
            <p:sp>
              <p:nvSpPr>
                <p:cNvPr id="31" name="Freeform: Shape 30">
                  <a:extLst>
                    <a:ext uri="{FF2B5EF4-FFF2-40B4-BE49-F238E27FC236}">
                      <a16:creationId xmlns:a16="http://schemas.microsoft.com/office/drawing/2014/main" id="{4A587926-A02A-4255-BFC5-E05CE67C09E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8DF5B133-034A-4772-A33A-23D920ECED46}"/>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F778772-AA6E-44B5-8B65-0A97A907DDD8}"/>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B9D5B3CA-52DA-41FF-8FE5-3AD8942C164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4F888B90-3907-492A-802E-B1A618B72E2E}"/>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F03B6B45-0547-4917-9E45-96A23E19D69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0D98F93E-02FA-4A64-BEF8-5FF9511A606E}"/>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34FED3A1-E7E0-4DBD-BCC7-7EC97FAE0995}"/>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30" name="Diamond 29">
                <a:extLst>
                  <a:ext uri="{FF2B5EF4-FFF2-40B4-BE49-F238E27FC236}">
                    <a16:creationId xmlns:a16="http://schemas.microsoft.com/office/drawing/2014/main" id="{8A0DA19E-444A-4D9F-95EF-EFB30577DBE6}"/>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7" name="Straight Connector 16">
              <a:extLst>
                <a:ext uri="{FF2B5EF4-FFF2-40B4-BE49-F238E27FC236}">
                  <a16:creationId xmlns:a16="http://schemas.microsoft.com/office/drawing/2014/main" id="{D0DD623A-13B4-4D91-91A4-B4E2EEB14A45}"/>
                </a:ext>
              </a:extLst>
            </p:cNvPr>
            <p:cNvCxnSpPr>
              <a:cxnSpLocks/>
              <a:endCxn id="31" idx="2"/>
            </p:cNvCxnSpPr>
            <p:nvPr userDrawn="1"/>
          </p:nvCxnSpPr>
          <p:spPr>
            <a:xfrm flipH="1">
              <a:off x="3819186" y="1649679"/>
              <a:ext cx="954992" cy="88306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E2F17AE-AF4C-4574-A525-A75CD1B3FA6C}"/>
                </a:ext>
              </a:extLst>
            </p:cNvPr>
            <p:cNvGrpSpPr/>
            <p:nvPr userDrawn="1"/>
          </p:nvGrpSpPr>
          <p:grpSpPr>
            <a:xfrm flipH="1">
              <a:off x="4667887" y="1248367"/>
              <a:ext cx="512892" cy="513600"/>
              <a:chOff x="1004335" y="2859036"/>
              <a:chExt cx="512892" cy="513600"/>
            </a:xfrm>
          </p:grpSpPr>
          <p:grpSp>
            <p:nvGrpSpPr>
              <p:cNvPr id="19" name="Group 18">
                <a:extLst>
                  <a:ext uri="{FF2B5EF4-FFF2-40B4-BE49-F238E27FC236}">
                    <a16:creationId xmlns:a16="http://schemas.microsoft.com/office/drawing/2014/main" id="{601D9AEA-1BD1-4272-8CE7-13909D3AB7BF}"/>
                  </a:ext>
                </a:extLst>
              </p:cNvPr>
              <p:cNvGrpSpPr/>
              <p:nvPr/>
            </p:nvGrpSpPr>
            <p:grpSpPr>
              <a:xfrm>
                <a:off x="1004335" y="2859036"/>
                <a:ext cx="512892" cy="513600"/>
                <a:chOff x="7537384" y="2046970"/>
                <a:chExt cx="2099092" cy="2101994"/>
              </a:xfrm>
              <a:solidFill>
                <a:schemeClr val="accent2"/>
              </a:solidFill>
            </p:grpSpPr>
            <p:sp>
              <p:nvSpPr>
                <p:cNvPr id="21" name="Freeform: Shape 20">
                  <a:extLst>
                    <a:ext uri="{FF2B5EF4-FFF2-40B4-BE49-F238E27FC236}">
                      <a16:creationId xmlns:a16="http://schemas.microsoft.com/office/drawing/2014/main" id="{17B1ABC2-2FCF-4C75-83D7-C3CAF5C47D38}"/>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10FDB999-4165-4B97-A97D-B9CF07BE0E1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C9C2A11F-3B81-471D-886B-1056AF738AFD}"/>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FBB3F2FF-3D81-4FC9-937E-3E429E7F9E1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A0F4691B-746D-4E41-923A-75D2473A8EA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654042EF-54D3-4973-9604-648AC70525C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1A015AB3-BE24-44B6-8E92-A3178FD9B05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B61AAA87-9F72-468E-907C-65F3B3387D0D}"/>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20" name="Diamond 19">
                <a:extLst>
                  <a:ext uri="{FF2B5EF4-FFF2-40B4-BE49-F238E27FC236}">
                    <a16:creationId xmlns:a16="http://schemas.microsoft.com/office/drawing/2014/main" id="{C9DB340F-8177-4AAF-BB0B-38693DBB7FC5}"/>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3554928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93168D04-BC63-4FA3-BC91-69D76A59A510}"/>
              </a:ext>
            </a:extLst>
          </p:cNvPr>
          <p:cNvSpPr>
            <a:spLocks noGrp="1"/>
          </p:cNvSpPr>
          <p:nvPr>
            <p:ph type="sldNum" sz="quarter" idx="11"/>
          </p:nvPr>
        </p:nvSpPr>
        <p:spPr/>
        <p:txBody>
          <a:bodyPr/>
          <a:lstStyle>
            <a:lvl1pPr>
              <a:defRPr>
                <a:latin typeface="Segoe UI Semilight" panose="020B0402040204020203" pitchFamily="34" charset="0"/>
                <a:cs typeface="Segoe UI Semilight" panose="020B0402040204020203" pitchFamily="34" charset="0"/>
              </a:defRPr>
            </a:lvl1pPr>
          </a:lstStyle>
          <a:p>
            <a:fld id="{362F4B35-7299-4BBF-B49C-8BA0D7A77DDB}" type="slidenum">
              <a:rPr lang="en-US" smtClean="0"/>
              <a:pPr/>
              <a:t>‹#›</a:t>
            </a:fld>
            <a:endParaRPr lang="en-US"/>
          </a:p>
        </p:txBody>
      </p:sp>
    </p:spTree>
    <p:extLst>
      <p:ext uri="{BB962C8B-B14F-4D97-AF65-F5344CB8AC3E}">
        <p14:creationId xmlns:p14="http://schemas.microsoft.com/office/powerpoint/2010/main" val="2783378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228600" indent="-228600">
              <a:buFont typeface="Arial" panose="020B0604020202020204" pitchFamily="34" charset="0"/>
              <a:buChar char="•"/>
              <a:defRPr/>
            </a:lvl1pPr>
            <a:lvl2pPr marL="457200" indent="-228600">
              <a:buFont typeface="Arial" panose="020B0604020202020204" pitchFamily="34" charset="0"/>
              <a:buChar char="•"/>
              <a:defRPr/>
            </a:lvl2pPr>
            <a:lvl3pPr marL="657225" indent="-200025">
              <a:buFont typeface="Arial" panose="020B0604020202020204" pitchFamily="34" charset="0"/>
              <a:buChar char="•"/>
              <a:defRPr/>
            </a:lvl3pPr>
            <a:lvl4pPr marL="842963" indent="-180975">
              <a:buFont typeface="Arial" panose="020B0604020202020204" pitchFamily="34" charset="0"/>
              <a:buChar char="•"/>
              <a:defRPr/>
            </a:lvl4pPr>
            <a:lvl5pPr marL="1023938" indent="-168275">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8587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3FF93AD-B591-4D53-9030-3417EF880399}"/>
              </a:ext>
            </a:extLst>
          </p:cNvPr>
          <p:cNvSpPr>
            <a:spLocks noGrp="1"/>
          </p:cNvSpPr>
          <p:nvPr>
            <p:ph type="sldNum" sz="quarter" idx="10"/>
          </p:nvPr>
        </p:nvSpPr>
        <p:spPr/>
        <p:txBody>
          <a:bodyPr/>
          <a:lstStyle/>
          <a:p>
            <a:fld id="{362F4B35-7299-4BBF-B49C-8BA0D7A77DDB}" type="slidenum">
              <a:rPr lang="en-US" smtClean="0"/>
              <a:pPr/>
              <a:t>‹#›</a:t>
            </a:fld>
            <a:endParaRPr lang="en-US"/>
          </a:p>
        </p:txBody>
      </p:sp>
    </p:spTree>
    <p:extLst>
      <p:ext uri="{BB962C8B-B14F-4D97-AF65-F5344CB8AC3E}">
        <p14:creationId xmlns:p14="http://schemas.microsoft.com/office/powerpoint/2010/main" val="25223882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103693B7-EF9A-4343-8B31-8129B86041BE}"/>
              </a:ext>
            </a:extLst>
          </p:cNvPr>
          <p:cNvPicPr>
            <a:picLocks noChangeAspect="1"/>
          </p:cNvPicPr>
          <p:nvPr userDrawn="1"/>
        </p:nvPicPr>
        <p:blipFill rotWithShape="1">
          <a:blip r:embed="rId2"/>
          <a:srcRect t="28445" r="398" b="-23728"/>
          <a:stretch/>
        </p:blipFill>
        <p:spPr>
          <a:xfrm>
            <a:off x="6320627" y="1"/>
            <a:ext cx="5871373" cy="2739898"/>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53998"/>
          </a:xfrm>
        </p:spPr>
        <p:txBody>
          <a:bodyPr/>
          <a:lstStyle>
            <a:lvl1pPr>
              <a:defRPr b="0"/>
            </a:lvl1pPr>
          </a:lstStyle>
          <a:p>
            <a:r>
              <a:rPr lang="en-US"/>
              <a:t>Click to edit Master title style</a:t>
            </a:r>
          </a:p>
        </p:txBody>
      </p:sp>
      <p:sp>
        <p:nvSpPr>
          <p:cNvPr id="3" name="Slide Number Placeholder 2">
            <a:extLst>
              <a:ext uri="{FF2B5EF4-FFF2-40B4-BE49-F238E27FC236}">
                <a16:creationId xmlns:a16="http://schemas.microsoft.com/office/drawing/2014/main" id="{13FF93AD-B591-4D53-9030-3417EF880399}"/>
              </a:ext>
            </a:extLst>
          </p:cNvPr>
          <p:cNvSpPr>
            <a:spLocks noGrp="1"/>
          </p:cNvSpPr>
          <p:nvPr>
            <p:ph type="sldNum" sz="quarter" idx="10"/>
          </p:nvPr>
        </p:nvSpPr>
        <p:spPr/>
        <p:txBody>
          <a:bodyPr/>
          <a:lstStyle/>
          <a:p>
            <a:fld id="{362F4B35-7299-4BBF-B49C-8BA0D7A77DDB}" type="slidenum">
              <a:rPr lang="en-US" smtClean="0"/>
              <a:pPr/>
              <a:t>‹#›</a:t>
            </a:fld>
            <a:endParaRPr lang="en-US"/>
          </a:p>
        </p:txBody>
      </p:sp>
      <p:sp>
        <p:nvSpPr>
          <p:cNvPr id="4" name="Rectangle 3">
            <a:extLst>
              <a:ext uri="{FF2B5EF4-FFF2-40B4-BE49-F238E27FC236}">
                <a16:creationId xmlns:a16="http://schemas.microsoft.com/office/drawing/2014/main" id="{C094E5F5-1A36-4E7A-A8FF-733AB69F5BE3}"/>
              </a:ext>
            </a:extLst>
          </p:cNvPr>
          <p:cNvSpPr/>
          <p:nvPr userDrawn="1"/>
        </p:nvSpPr>
        <p:spPr bwMode="auto">
          <a:xfrm>
            <a:off x="8866211" y="0"/>
            <a:ext cx="3325789" cy="428269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74D688FC-84B7-41B5-93BF-C44BCC3C3793}"/>
              </a:ext>
            </a:extLst>
          </p:cNvPr>
          <p:cNvGrpSpPr/>
          <p:nvPr userDrawn="1"/>
        </p:nvGrpSpPr>
        <p:grpSpPr>
          <a:xfrm>
            <a:off x="10211585" y="-100634"/>
            <a:ext cx="2076433" cy="946900"/>
            <a:chOff x="9273939" y="-150648"/>
            <a:chExt cx="3067414" cy="1398808"/>
          </a:xfrm>
        </p:grpSpPr>
        <p:cxnSp>
          <p:nvCxnSpPr>
            <p:cNvPr id="6" name="Straight Connector 5">
              <a:extLst>
                <a:ext uri="{FF2B5EF4-FFF2-40B4-BE49-F238E27FC236}">
                  <a16:creationId xmlns:a16="http://schemas.microsoft.com/office/drawing/2014/main" id="{601ADAB9-32D7-4128-89FF-4639687B5121}"/>
                </a:ext>
              </a:extLst>
            </p:cNvPr>
            <p:cNvCxnSpPr>
              <a:cxnSpLocks/>
              <a:stCxn id="42" idx="0"/>
              <a:endCxn id="65" idx="2"/>
            </p:cNvCxnSpPr>
            <p:nvPr userDrawn="1"/>
          </p:nvCxnSpPr>
          <p:spPr>
            <a:xfrm rot="2700000" flipV="1">
              <a:off x="11905512" y="617515"/>
              <a:ext cx="62" cy="58569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A6DF32-0B41-439F-9A4B-6CB4246BB0C5}"/>
                </a:ext>
              </a:extLst>
            </p:cNvPr>
            <p:cNvCxnSpPr>
              <a:cxnSpLocks/>
              <a:stCxn id="76" idx="1"/>
              <a:endCxn id="61" idx="0"/>
            </p:cNvCxnSpPr>
            <p:nvPr userDrawn="1"/>
          </p:nvCxnSpPr>
          <p:spPr>
            <a:xfrm>
              <a:off x="11626003" y="48123"/>
              <a:ext cx="484856" cy="4857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E4CF0CF-8E60-45CB-AB02-4889BC31D91B}"/>
                </a:ext>
              </a:extLst>
            </p:cNvPr>
            <p:cNvGrpSpPr/>
            <p:nvPr userDrawn="1"/>
          </p:nvGrpSpPr>
          <p:grpSpPr>
            <a:xfrm>
              <a:off x="11495123" y="-83644"/>
              <a:ext cx="165352" cy="165581"/>
              <a:chOff x="1583457" y="2115277"/>
              <a:chExt cx="293497" cy="293902"/>
            </a:xfrm>
          </p:grpSpPr>
          <p:grpSp>
            <p:nvGrpSpPr>
              <p:cNvPr id="67" name="Group 66">
                <a:extLst>
                  <a:ext uri="{FF2B5EF4-FFF2-40B4-BE49-F238E27FC236}">
                    <a16:creationId xmlns:a16="http://schemas.microsoft.com/office/drawing/2014/main" id="{A5131C12-15BA-4AE8-B42C-D0098FD65A8E}"/>
                  </a:ext>
                </a:extLst>
              </p:cNvPr>
              <p:cNvGrpSpPr/>
              <p:nvPr/>
            </p:nvGrpSpPr>
            <p:grpSpPr>
              <a:xfrm>
                <a:off x="1583457" y="2115277"/>
                <a:ext cx="293497" cy="293902"/>
                <a:chOff x="7537384" y="2046970"/>
                <a:chExt cx="2099092" cy="2101994"/>
              </a:xfrm>
              <a:solidFill>
                <a:schemeClr val="bg1">
                  <a:lumMod val="85000"/>
                </a:schemeClr>
              </a:solidFill>
            </p:grpSpPr>
            <p:sp>
              <p:nvSpPr>
                <p:cNvPr id="69" name="Freeform: Shape 68">
                  <a:extLst>
                    <a:ext uri="{FF2B5EF4-FFF2-40B4-BE49-F238E27FC236}">
                      <a16:creationId xmlns:a16="http://schemas.microsoft.com/office/drawing/2014/main" id="{3DE5D352-09B1-4D68-8DC8-B8A2D8B08CB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828FD6B1-2D3A-498F-9B5D-772F0F31E0CD}"/>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4F5B984A-CE96-4A9A-B96B-4E9D737B877E}"/>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45F48D00-190E-46DD-8D1B-ADE51383C3B9}"/>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C2782E1A-AB78-4620-BC8E-BB64428E8E39}"/>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723A94DE-D620-4C63-88F5-EFE76E4DBB7C}"/>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9381900B-DC1A-4596-BEF8-F6355146BDF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C6FA5A9D-8472-4625-96AA-BBEF17B21BB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68" name="Diamond 67">
                <a:extLst>
                  <a:ext uri="{FF2B5EF4-FFF2-40B4-BE49-F238E27FC236}">
                    <a16:creationId xmlns:a16="http://schemas.microsoft.com/office/drawing/2014/main" id="{7066ADC3-3BFD-402E-8C11-2BBD969B926E}"/>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Connector 8">
              <a:extLst>
                <a:ext uri="{FF2B5EF4-FFF2-40B4-BE49-F238E27FC236}">
                  <a16:creationId xmlns:a16="http://schemas.microsoft.com/office/drawing/2014/main" id="{E1EFC916-AA60-4552-A657-F6514AAE9DDB}"/>
                </a:ext>
              </a:extLst>
            </p:cNvPr>
            <p:cNvCxnSpPr>
              <a:cxnSpLocks/>
              <a:stCxn id="56" idx="1"/>
              <a:endCxn id="41" idx="0"/>
            </p:cNvCxnSpPr>
            <p:nvPr userDrawn="1"/>
          </p:nvCxnSpPr>
          <p:spPr>
            <a:xfrm>
              <a:off x="10681749" y="199246"/>
              <a:ext cx="918255" cy="91816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4AC8A43-A131-41BE-A0D6-32D9D91738FB}"/>
                </a:ext>
              </a:extLst>
            </p:cNvPr>
            <p:cNvCxnSpPr>
              <a:cxnSpLocks/>
              <a:stCxn id="32" idx="0"/>
              <a:endCxn id="53" idx="2"/>
            </p:cNvCxnSpPr>
            <p:nvPr userDrawn="1"/>
          </p:nvCxnSpPr>
          <p:spPr>
            <a:xfrm flipV="1">
              <a:off x="10138464" y="197464"/>
              <a:ext cx="373034" cy="37650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4C5D4B-7FFA-4311-8C8E-4CD5B2250092}"/>
                </a:ext>
              </a:extLst>
            </p:cNvPr>
            <p:cNvGrpSpPr/>
            <p:nvPr userDrawn="1"/>
          </p:nvGrpSpPr>
          <p:grpSpPr>
            <a:xfrm>
              <a:off x="12052397" y="473041"/>
              <a:ext cx="288956" cy="289355"/>
              <a:chOff x="9697494" y="3416014"/>
              <a:chExt cx="512892" cy="513600"/>
            </a:xfrm>
          </p:grpSpPr>
          <p:grpSp>
            <p:nvGrpSpPr>
              <p:cNvPr id="57" name="Group 56">
                <a:extLst>
                  <a:ext uri="{FF2B5EF4-FFF2-40B4-BE49-F238E27FC236}">
                    <a16:creationId xmlns:a16="http://schemas.microsoft.com/office/drawing/2014/main" id="{EDD034FF-4577-4B8D-A550-DCDCC147035D}"/>
                  </a:ext>
                </a:extLst>
              </p:cNvPr>
              <p:cNvGrpSpPr/>
              <p:nvPr/>
            </p:nvGrpSpPr>
            <p:grpSpPr>
              <a:xfrm>
                <a:off x="9697494" y="3416014"/>
                <a:ext cx="512892" cy="513600"/>
                <a:chOff x="7537384" y="2046970"/>
                <a:chExt cx="2099092" cy="2101994"/>
              </a:xfrm>
              <a:solidFill>
                <a:schemeClr val="accent3"/>
              </a:solidFill>
            </p:grpSpPr>
            <p:sp>
              <p:nvSpPr>
                <p:cNvPr id="59" name="Freeform: Shape 58">
                  <a:extLst>
                    <a:ext uri="{FF2B5EF4-FFF2-40B4-BE49-F238E27FC236}">
                      <a16:creationId xmlns:a16="http://schemas.microsoft.com/office/drawing/2014/main" id="{18252E25-1328-475F-944A-39B415AC21C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44CF6668-AFD9-4994-96C6-BC60D1EC6C79}"/>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B93B6646-1530-462D-91E0-4AF303C43D38}"/>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0062F93-F2EA-4347-8711-B7C68D68D7F8}"/>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EF84D22F-F368-4BD5-AE71-9EC6C8581477}"/>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ABA64227-A948-4168-9EDE-A1E380E3E6DA}"/>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6BC8672C-8F35-4A6D-8F49-31832A2D1934}"/>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6AF1BE82-B6BF-4E6B-BE87-F83DE4D62C0D}"/>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8" name="Diamond 57">
                <a:extLst>
                  <a:ext uri="{FF2B5EF4-FFF2-40B4-BE49-F238E27FC236}">
                    <a16:creationId xmlns:a16="http://schemas.microsoft.com/office/drawing/2014/main" id="{1AF8F9EB-7B1E-4D12-BD9D-3A80B1E29A70}"/>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C759354C-753C-4BAE-85B4-F3F5EEB96105}"/>
                </a:ext>
              </a:extLst>
            </p:cNvPr>
            <p:cNvGrpSpPr/>
            <p:nvPr userDrawn="1"/>
          </p:nvGrpSpPr>
          <p:grpSpPr>
            <a:xfrm>
              <a:off x="10453035" y="-31022"/>
              <a:ext cx="288956" cy="289355"/>
              <a:chOff x="6853376" y="1293169"/>
              <a:chExt cx="512892" cy="513600"/>
            </a:xfrm>
          </p:grpSpPr>
          <p:grpSp>
            <p:nvGrpSpPr>
              <p:cNvPr id="47" name="Group 46">
                <a:extLst>
                  <a:ext uri="{FF2B5EF4-FFF2-40B4-BE49-F238E27FC236}">
                    <a16:creationId xmlns:a16="http://schemas.microsoft.com/office/drawing/2014/main" id="{6DD250B8-F5A0-4374-AD35-BFCC6333D704}"/>
                  </a:ext>
                </a:extLst>
              </p:cNvPr>
              <p:cNvGrpSpPr/>
              <p:nvPr/>
            </p:nvGrpSpPr>
            <p:grpSpPr>
              <a:xfrm>
                <a:off x="6853376" y="1293169"/>
                <a:ext cx="512892" cy="513600"/>
                <a:chOff x="7537384" y="2046970"/>
                <a:chExt cx="2099092" cy="2101994"/>
              </a:xfrm>
              <a:solidFill>
                <a:schemeClr val="accent1"/>
              </a:solidFill>
            </p:grpSpPr>
            <p:sp>
              <p:nvSpPr>
                <p:cNvPr id="49" name="Freeform: Shape 48">
                  <a:extLst>
                    <a:ext uri="{FF2B5EF4-FFF2-40B4-BE49-F238E27FC236}">
                      <a16:creationId xmlns:a16="http://schemas.microsoft.com/office/drawing/2014/main" id="{8F1900AE-9F25-47A3-AEF6-48C29668AA9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5FCE36C-BA98-48C6-BA33-33CC14CA5C2E}"/>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9D6109E8-CA1A-487E-9BC0-9D03A5EFB197}"/>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3E811F19-5055-42A2-A8BE-E6B62B30C95B}"/>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F7F72802-A4BE-476C-A8DA-291E5BF9DC46}"/>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821A630F-5DD6-41BC-B168-66DECC671BFA}"/>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145F5F9C-0F6A-4087-BFE3-0EB1B3EEC8C4}"/>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6FC61AFE-3496-48CE-B3C3-14D46EEDBD99}"/>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8" name="Diamond 47">
                <a:extLst>
                  <a:ext uri="{FF2B5EF4-FFF2-40B4-BE49-F238E27FC236}">
                    <a16:creationId xmlns:a16="http://schemas.microsoft.com/office/drawing/2014/main" id="{DA933FD8-7438-4C69-9A23-CF2276418312}"/>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109D2BD4-6EF2-499B-9398-664BD43BAB1C}"/>
                </a:ext>
              </a:extLst>
            </p:cNvPr>
            <p:cNvGrpSpPr/>
            <p:nvPr userDrawn="1"/>
          </p:nvGrpSpPr>
          <p:grpSpPr>
            <a:xfrm>
              <a:off x="11566549" y="1082579"/>
              <a:ext cx="165352" cy="165581"/>
              <a:chOff x="1583457" y="2115277"/>
              <a:chExt cx="293497" cy="293902"/>
            </a:xfrm>
          </p:grpSpPr>
          <p:grpSp>
            <p:nvGrpSpPr>
              <p:cNvPr id="37" name="Group 36">
                <a:extLst>
                  <a:ext uri="{FF2B5EF4-FFF2-40B4-BE49-F238E27FC236}">
                    <a16:creationId xmlns:a16="http://schemas.microsoft.com/office/drawing/2014/main" id="{E46833C4-99FF-49A8-8EDD-3D0A0D4C6796}"/>
                  </a:ext>
                </a:extLst>
              </p:cNvPr>
              <p:cNvGrpSpPr/>
              <p:nvPr/>
            </p:nvGrpSpPr>
            <p:grpSpPr>
              <a:xfrm>
                <a:off x="1583457" y="2115277"/>
                <a:ext cx="293497" cy="293902"/>
                <a:chOff x="7537384" y="2046970"/>
                <a:chExt cx="2099092" cy="2101994"/>
              </a:xfrm>
              <a:solidFill>
                <a:schemeClr val="bg1">
                  <a:lumMod val="85000"/>
                </a:schemeClr>
              </a:solidFill>
            </p:grpSpPr>
            <p:sp>
              <p:nvSpPr>
                <p:cNvPr id="39" name="Freeform: Shape 38">
                  <a:extLst>
                    <a:ext uri="{FF2B5EF4-FFF2-40B4-BE49-F238E27FC236}">
                      <a16:creationId xmlns:a16="http://schemas.microsoft.com/office/drawing/2014/main" id="{0D0AD874-1596-47CD-8C01-31E23548F742}"/>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29C68A27-ED03-439C-AE88-4F405CB67852}"/>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27AE2273-F13B-4EC3-951C-B57CB79F860C}"/>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0912F527-0856-42FD-B188-AAF26F654B4C}"/>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2666E8D0-FA74-4CFE-AA1A-481D10879B4E}"/>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94475FA3-4C51-450E-9609-DD399A96F423}"/>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33852CF8-7C09-47E2-B91B-D58F28FE629B}"/>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D5B3CCBF-C7A2-4895-9AFD-64ACF563F259}"/>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38" name="Diamond 37">
                <a:extLst>
                  <a:ext uri="{FF2B5EF4-FFF2-40B4-BE49-F238E27FC236}">
                    <a16:creationId xmlns:a16="http://schemas.microsoft.com/office/drawing/2014/main" id="{FAD20BA9-53A8-414D-A34A-8153DE506527}"/>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272C315-3D41-4E58-AA72-243EF8D852A4}"/>
                </a:ext>
              </a:extLst>
            </p:cNvPr>
            <p:cNvGrpSpPr/>
            <p:nvPr userDrawn="1"/>
          </p:nvGrpSpPr>
          <p:grpSpPr>
            <a:xfrm>
              <a:off x="10006552" y="539139"/>
              <a:ext cx="165352" cy="165581"/>
              <a:chOff x="1583457" y="2115277"/>
              <a:chExt cx="293497" cy="293902"/>
            </a:xfrm>
          </p:grpSpPr>
          <p:grpSp>
            <p:nvGrpSpPr>
              <p:cNvPr id="27" name="Group 26">
                <a:extLst>
                  <a:ext uri="{FF2B5EF4-FFF2-40B4-BE49-F238E27FC236}">
                    <a16:creationId xmlns:a16="http://schemas.microsoft.com/office/drawing/2014/main" id="{2FD44810-8B9D-4FED-9EF6-97AE7AB81AC8}"/>
                  </a:ext>
                </a:extLst>
              </p:cNvPr>
              <p:cNvGrpSpPr/>
              <p:nvPr/>
            </p:nvGrpSpPr>
            <p:grpSpPr>
              <a:xfrm>
                <a:off x="1583457" y="2115277"/>
                <a:ext cx="293497" cy="293902"/>
                <a:chOff x="7537384" y="2046970"/>
                <a:chExt cx="2099092" cy="2101994"/>
              </a:xfrm>
              <a:solidFill>
                <a:schemeClr val="bg1">
                  <a:lumMod val="85000"/>
                </a:schemeClr>
              </a:solidFill>
            </p:grpSpPr>
            <p:sp>
              <p:nvSpPr>
                <p:cNvPr id="29" name="Freeform: Shape 28">
                  <a:extLst>
                    <a:ext uri="{FF2B5EF4-FFF2-40B4-BE49-F238E27FC236}">
                      <a16:creationId xmlns:a16="http://schemas.microsoft.com/office/drawing/2014/main" id="{791EB5E4-BA19-4FD3-9B3F-B10C677BAF60}"/>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1F168AF5-4DDB-4EB8-BF69-06BD67C3707C}"/>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4154C15-5EA5-4F04-8198-A96C065A1917}"/>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12AD6BE7-D3FD-4EB1-AFAE-E65EC27B5574}"/>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0B51C21A-6FC0-4B9D-99C7-8F2F96665CC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5F4F3710-6B30-4A1B-BA3C-D49966560736}"/>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A7A8E34-8212-4878-87AB-583D262337C5}"/>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E6946505-9DD5-447E-9BF4-EBC6846B7E73}"/>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28" name="Diamond 27">
                <a:extLst>
                  <a:ext uri="{FF2B5EF4-FFF2-40B4-BE49-F238E27FC236}">
                    <a16:creationId xmlns:a16="http://schemas.microsoft.com/office/drawing/2014/main" id="{71DC5E3F-B0B1-4A4E-8524-F22101C08C7C}"/>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5" name="Straight Connector 14">
              <a:extLst>
                <a:ext uri="{FF2B5EF4-FFF2-40B4-BE49-F238E27FC236}">
                  <a16:creationId xmlns:a16="http://schemas.microsoft.com/office/drawing/2014/main" id="{8619A7EA-722E-47E5-93C6-0F5AC13A0439}"/>
                </a:ext>
              </a:extLst>
            </p:cNvPr>
            <p:cNvCxnSpPr>
              <a:cxnSpLocks/>
              <a:endCxn id="29" idx="2"/>
            </p:cNvCxnSpPr>
            <p:nvPr userDrawn="1"/>
          </p:nvCxnSpPr>
          <p:spPr>
            <a:xfrm>
              <a:off x="9502993" y="75445"/>
              <a:ext cx="538029" cy="49750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EC8E25D-BF02-41B3-9821-9EE1BFA87CE2}"/>
                </a:ext>
              </a:extLst>
            </p:cNvPr>
            <p:cNvGrpSpPr/>
            <p:nvPr userDrawn="1"/>
          </p:nvGrpSpPr>
          <p:grpSpPr>
            <a:xfrm>
              <a:off x="9273939" y="-150648"/>
              <a:ext cx="288956" cy="289355"/>
              <a:chOff x="1004335" y="2859036"/>
              <a:chExt cx="512892" cy="513600"/>
            </a:xfrm>
          </p:grpSpPr>
          <p:grpSp>
            <p:nvGrpSpPr>
              <p:cNvPr id="17" name="Group 16">
                <a:extLst>
                  <a:ext uri="{FF2B5EF4-FFF2-40B4-BE49-F238E27FC236}">
                    <a16:creationId xmlns:a16="http://schemas.microsoft.com/office/drawing/2014/main" id="{4E3E4F29-C283-405C-87B8-A9D0A4BDCB84}"/>
                  </a:ext>
                </a:extLst>
              </p:cNvPr>
              <p:cNvGrpSpPr/>
              <p:nvPr/>
            </p:nvGrpSpPr>
            <p:grpSpPr>
              <a:xfrm>
                <a:off x="1004335" y="2859036"/>
                <a:ext cx="512892" cy="513600"/>
                <a:chOff x="7537384" y="2046970"/>
                <a:chExt cx="2099092" cy="2101994"/>
              </a:xfrm>
              <a:solidFill>
                <a:schemeClr val="accent2"/>
              </a:solidFill>
            </p:grpSpPr>
            <p:sp>
              <p:nvSpPr>
                <p:cNvPr id="19" name="Freeform: Shape 18">
                  <a:extLst>
                    <a:ext uri="{FF2B5EF4-FFF2-40B4-BE49-F238E27FC236}">
                      <a16:creationId xmlns:a16="http://schemas.microsoft.com/office/drawing/2014/main" id="{E35C0300-3B96-430A-B02C-D459B0686BEA}"/>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C2933D01-C902-4D61-A47B-68470DA39C1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BFCDCF98-EE0F-4B3E-BC92-7D29F8FDEE5D}"/>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E3F677EA-CECA-4A37-B9E8-22F6CE5435E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E1BE8291-6157-4A39-A19F-F557725684A5}"/>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23F37C62-1BCE-480B-A0D1-88A85438B9AE}"/>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2CEE5BD3-6C00-4B5A-BE6E-80539420E1CA}"/>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06863460-D3A7-40D6-93B3-34036E9743D7}"/>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8" name="Diamond 17">
                <a:extLst>
                  <a:ext uri="{FF2B5EF4-FFF2-40B4-BE49-F238E27FC236}">
                    <a16:creationId xmlns:a16="http://schemas.microsoft.com/office/drawing/2014/main" id="{E02D2F68-26CD-497E-A160-94597285D693}"/>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680742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51847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A474E05F-AFC9-42B2-8456-A9FC5E6D732C}"/>
              </a:ext>
            </a:extLst>
          </p:cNvPr>
          <p:cNvSpPr>
            <a:spLocks noGrp="1"/>
          </p:cNvSpPr>
          <p:nvPr>
            <p:ph type="sldNum" sz="quarter" idx="10"/>
          </p:nvPr>
        </p:nvSpPr>
        <p:spPr/>
        <p:txBody>
          <a:bodyPr/>
          <a:lstStyle/>
          <a:p>
            <a:fld id="{362F4B35-7299-4BBF-B49C-8BA0D7A77DDB}" type="slidenum">
              <a:rPr lang="en-US" smtClean="0"/>
              <a:pPr/>
              <a:t>‹#›</a:t>
            </a:fld>
            <a:endParaRPr lang="en-US"/>
          </a:p>
        </p:txBody>
      </p:sp>
    </p:spTree>
    <p:extLst>
      <p:ext uri="{BB962C8B-B14F-4D97-AF65-F5344CB8AC3E}">
        <p14:creationId xmlns:p14="http://schemas.microsoft.com/office/powerpoint/2010/main" val="2782714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Slide Number Placeholder 1">
            <a:extLst>
              <a:ext uri="{FF2B5EF4-FFF2-40B4-BE49-F238E27FC236}">
                <a16:creationId xmlns:a16="http://schemas.microsoft.com/office/drawing/2014/main" id="{D9F91C5C-F897-449A-B79E-49B4C9A981F7}"/>
              </a:ext>
            </a:extLst>
          </p:cNvPr>
          <p:cNvSpPr>
            <a:spLocks noGrp="1"/>
          </p:cNvSpPr>
          <p:nvPr>
            <p:ph type="sldNum" sz="quarter" idx="10"/>
          </p:nvPr>
        </p:nvSpPr>
        <p:spPr>
          <a:xfrm>
            <a:off x="11624497" y="6379210"/>
            <a:ext cx="403694" cy="365125"/>
          </a:xfrm>
        </p:spPr>
        <p:txBody>
          <a:bodyPr/>
          <a:lstStyle/>
          <a:p>
            <a:fld id="{362F4B35-7299-4BBF-B49C-8BA0D7A77DDB}" type="slidenum">
              <a:rPr lang="en-US" smtClean="0"/>
              <a:pPr/>
              <a:t>‹#›</a:t>
            </a:fld>
            <a:endParaRPr lang="en-US"/>
          </a:p>
        </p:txBody>
      </p:sp>
    </p:spTree>
    <p:extLst>
      <p:ext uri="{BB962C8B-B14F-4D97-AF65-F5344CB8AC3E}">
        <p14:creationId xmlns:p14="http://schemas.microsoft.com/office/powerpoint/2010/main" val="565825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Photo">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AC80EB-D51A-4AC0-A9EC-D0F76890EEA0}"/>
              </a:ext>
            </a:extLst>
          </p:cNvPr>
          <p:cNvGrpSpPr/>
          <p:nvPr userDrawn="1"/>
        </p:nvGrpSpPr>
        <p:grpSpPr>
          <a:xfrm>
            <a:off x="-491905" y="5431916"/>
            <a:ext cx="2691095" cy="1818470"/>
            <a:chOff x="-263832" y="52104"/>
            <a:chExt cx="5444611" cy="3679119"/>
          </a:xfrm>
        </p:grpSpPr>
        <p:cxnSp>
          <p:nvCxnSpPr>
            <p:cNvPr id="7" name="Straight Connector 6">
              <a:extLst>
                <a:ext uri="{FF2B5EF4-FFF2-40B4-BE49-F238E27FC236}">
                  <a16:creationId xmlns:a16="http://schemas.microsoft.com/office/drawing/2014/main" id="{3A73E3A9-BF5B-4071-B6B7-158169DAEF10}"/>
                </a:ext>
              </a:extLst>
            </p:cNvPr>
            <p:cNvCxnSpPr>
              <a:cxnSpLocks/>
              <a:stCxn id="44" idx="0"/>
              <a:endCxn id="77" idx="2"/>
            </p:cNvCxnSpPr>
            <p:nvPr userDrawn="1"/>
          </p:nvCxnSpPr>
          <p:spPr>
            <a:xfrm rot="18900000" flipH="1" flipV="1">
              <a:off x="509668" y="2611842"/>
              <a:ext cx="110" cy="10395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4832BA-2A33-412A-8C51-CAD870180CEF}"/>
                </a:ext>
              </a:extLst>
            </p:cNvPr>
            <p:cNvCxnSpPr>
              <a:cxnSpLocks/>
              <a:stCxn id="88" idx="1"/>
              <a:endCxn id="73" idx="0"/>
            </p:cNvCxnSpPr>
            <p:nvPr userDrawn="1"/>
          </p:nvCxnSpPr>
          <p:spPr>
            <a:xfrm rot="18900000" flipH="1">
              <a:off x="-192888" y="1647007"/>
              <a:ext cx="2304891" cy="1801"/>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3EB84EE-473D-4318-9393-0BCB74D3AB4D}"/>
                </a:ext>
              </a:extLst>
            </p:cNvPr>
            <p:cNvGrpSpPr/>
            <p:nvPr userDrawn="1"/>
          </p:nvGrpSpPr>
          <p:grpSpPr>
            <a:xfrm flipH="1">
              <a:off x="1712636" y="598483"/>
              <a:ext cx="293497" cy="293902"/>
              <a:chOff x="1583457" y="2115277"/>
              <a:chExt cx="293497" cy="293902"/>
            </a:xfrm>
          </p:grpSpPr>
          <p:grpSp>
            <p:nvGrpSpPr>
              <p:cNvPr id="79" name="Group 78">
                <a:extLst>
                  <a:ext uri="{FF2B5EF4-FFF2-40B4-BE49-F238E27FC236}">
                    <a16:creationId xmlns:a16="http://schemas.microsoft.com/office/drawing/2014/main" id="{F96682B8-9F45-4C02-9C08-EBE9C26CCB2B}"/>
                  </a:ext>
                </a:extLst>
              </p:cNvPr>
              <p:cNvGrpSpPr/>
              <p:nvPr/>
            </p:nvGrpSpPr>
            <p:grpSpPr>
              <a:xfrm>
                <a:off x="1583457" y="2115277"/>
                <a:ext cx="293497" cy="293902"/>
                <a:chOff x="7537384" y="2046970"/>
                <a:chExt cx="2099092" cy="2101994"/>
              </a:xfrm>
              <a:solidFill>
                <a:schemeClr val="bg1">
                  <a:lumMod val="85000"/>
                </a:schemeClr>
              </a:solidFill>
            </p:grpSpPr>
            <p:sp>
              <p:nvSpPr>
                <p:cNvPr id="81" name="Freeform: Shape 80">
                  <a:extLst>
                    <a:ext uri="{FF2B5EF4-FFF2-40B4-BE49-F238E27FC236}">
                      <a16:creationId xmlns:a16="http://schemas.microsoft.com/office/drawing/2014/main" id="{FE76DC44-06C8-4F77-9C3E-08F156B1E853}"/>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793BA88F-DF8C-463F-800B-D0EA07FA11C5}"/>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3187C269-B1B8-4E1A-9EE5-F975924DC1B1}"/>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FC24354F-F28C-49AF-B32E-E395106E42C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8B531BE-5842-4270-94A9-8CC26BD76DAF}"/>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Shape 85">
                  <a:extLst>
                    <a:ext uri="{FF2B5EF4-FFF2-40B4-BE49-F238E27FC236}">
                      <a16:creationId xmlns:a16="http://schemas.microsoft.com/office/drawing/2014/main" id="{E2685DF2-C85E-42EE-9603-9DBBB76055D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ED36B141-E52C-43A7-8C9E-D08C9664D5B3}"/>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00DFF4D-FBD7-4464-A3E7-95B09C72F120}"/>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80" name="Diamond 79">
                <a:extLst>
                  <a:ext uri="{FF2B5EF4-FFF2-40B4-BE49-F238E27FC236}">
                    <a16:creationId xmlns:a16="http://schemas.microsoft.com/office/drawing/2014/main" id="{C00C374B-6D26-43DF-80F1-B3C4C9F41534}"/>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05DFDA91-B807-4DF2-A536-732BCCD21984}"/>
                </a:ext>
              </a:extLst>
            </p:cNvPr>
            <p:cNvCxnSpPr>
              <a:cxnSpLocks/>
              <a:stCxn id="58" idx="1"/>
              <a:endCxn id="43" idx="0"/>
            </p:cNvCxnSpPr>
            <p:nvPr userDrawn="1"/>
          </p:nvCxnSpPr>
          <p:spPr>
            <a:xfrm flipH="1">
              <a:off x="1052049" y="285990"/>
              <a:ext cx="3198771" cy="321315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5E3D6C-312C-48C9-85C1-0FB6B5500BBD}"/>
                </a:ext>
              </a:extLst>
            </p:cNvPr>
            <p:cNvCxnSpPr>
              <a:cxnSpLocks/>
              <a:stCxn id="34" idx="0"/>
              <a:endCxn id="87" idx="2"/>
            </p:cNvCxnSpPr>
            <p:nvPr userDrawn="1"/>
          </p:nvCxnSpPr>
          <p:spPr>
            <a:xfrm flipH="1" flipV="1">
              <a:off x="1944946" y="832369"/>
              <a:ext cx="1701311" cy="170218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6EFF94A-D7F3-415C-B71D-21E7F306EF91}"/>
                </a:ext>
              </a:extLst>
            </p:cNvPr>
            <p:cNvGrpSpPr/>
            <p:nvPr userDrawn="1"/>
          </p:nvGrpSpPr>
          <p:grpSpPr>
            <a:xfrm flipH="1">
              <a:off x="-263832" y="2355404"/>
              <a:ext cx="512892" cy="513600"/>
              <a:chOff x="9697494" y="3416014"/>
              <a:chExt cx="512892" cy="513600"/>
            </a:xfrm>
          </p:grpSpPr>
          <p:grpSp>
            <p:nvGrpSpPr>
              <p:cNvPr id="69" name="Group 68">
                <a:extLst>
                  <a:ext uri="{FF2B5EF4-FFF2-40B4-BE49-F238E27FC236}">
                    <a16:creationId xmlns:a16="http://schemas.microsoft.com/office/drawing/2014/main" id="{2B476AE1-BF2A-49CF-8FF2-681D3D386875}"/>
                  </a:ext>
                </a:extLst>
              </p:cNvPr>
              <p:cNvGrpSpPr/>
              <p:nvPr/>
            </p:nvGrpSpPr>
            <p:grpSpPr>
              <a:xfrm>
                <a:off x="9697494" y="3416014"/>
                <a:ext cx="512892" cy="513600"/>
                <a:chOff x="7537384" y="2046970"/>
                <a:chExt cx="2099092" cy="2101994"/>
              </a:xfrm>
              <a:solidFill>
                <a:schemeClr val="accent3"/>
              </a:solidFill>
            </p:grpSpPr>
            <p:sp>
              <p:nvSpPr>
                <p:cNvPr id="71" name="Freeform: Shape 70">
                  <a:extLst>
                    <a:ext uri="{FF2B5EF4-FFF2-40B4-BE49-F238E27FC236}">
                      <a16:creationId xmlns:a16="http://schemas.microsoft.com/office/drawing/2014/main" id="{8534ADDD-3FCA-4807-8747-2F1C3569790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A473AB61-CE5F-4689-ADAD-59496F84B502}"/>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C042E3F3-441F-4613-8F36-0C4A6CDEC12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A83495D6-C392-4F82-91E1-503E863FD61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29D261B-7CBE-4496-A89E-6D18B64887D3}"/>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9550F26D-49F9-4933-900F-ABCC3F6FDFC4}"/>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D0584F4E-DF40-49F8-8D02-5DAC6E390B90}"/>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CEA97E10-0471-4331-9B93-6EAE3B2BFCDB}"/>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Diamond 69">
                <a:extLst>
                  <a:ext uri="{FF2B5EF4-FFF2-40B4-BE49-F238E27FC236}">
                    <a16:creationId xmlns:a16="http://schemas.microsoft.com/office/drawing/2014/main" id="{CDF67F70-14E9-4E73-94CA-7CC4AB9F4FB7}"/>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BA917C29-DED7-4BA8-94BF-4EB92E63D303}"/>
                </a:ext>
              </a:extLst>
            </p:cNvPr>
            <p:cNvGrpSpPr/>
            <p:nvPr userDrawn="1"/>
          </p:nvGrpSpPr>
          <p:grpSpPr>
            <a:xfrm flipH="1">
              <a:off x="2575006" y="1460701"/>
              <a:ext cx="512892" cy="513600"/>
              <a:chOff x="6853376" y="1293169"/>
              <a:chExt cx="512892" cy="513600"/>
            </a:xfrm>
          </p:grpSpPr>
          <p:grpSp>
            <p:nvGrpSpPr>
              <p:cNvPr id="59" name="Group 58">
                <a:extLst>
                  <a:ext uri="{FF2B5EF4-FFF2-40B4-BE49-F238E27FC236}">
                    <a16:creationId xmlns:a16="http://schemas.microsoft.com/office/drawing/2014/main" id="{B9EDC503-A885-40C3-A4CB-F9B69E810163}"/>
                  </a:ext>
                </a:extLst>
              </p:cNvPr>
              <p:cNvGrpSpPr/>
              <p:nvPr/>
            </p:nvGrpSpPr>
            <p:grpSpPr>
              <a:xfrm>
                <a:off x="6853376" y="1293169"/>
                <a:ext cx="512892" cy="513600"/>
                <a:chOff x="7537384" y="2046970"/>
                <a:chExt cx="2099092" cy="2101994"/>
              </a:xfrm>
              <a:solidFill>
                <a:schemeClr val="accent1"/>
              </a:solidFill>
            </p:grpSpPr>
            <p:sp>
              <p:nvSpPr>
                <p:cNvPr id="61" name="Freeform: Shape 60">
                  <a:extLst>
                    <a:ext uri="{FF2B5EF4-FFF2-40B4-BE49-F238E27FC236}">
                      <a16:creationId xmlns:a16="http://schemas.microsoft.com/office/drawing/2014/main" id="{35930BA6-FE5B-4AD2-957A-3EDB1A119652}"/>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4B7D408A-969E-4D64-9AE0-D6DFF62D0A8D}"/>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273C994-B4B0-486E-A1DA-117C387D2E10}"/>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D12ED95B-D75C-41A8-8D08-EEBC6E4B42E3}"/>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7A2FC59E-01AA-47FF-84CF-6B7FFB8145BC}"/>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971F870F-9DB8-4B9D-B737-8F3995FAF2D8}"/>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BB9B660F-E3D9-45E3-8586-2307799F57EE}"/>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CCC332B1-B4D6-43BA-BF85-6C825CD77D4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60" name="Diamond 59">
                <a:extLst>
                  <a:ext uri="{FF2B5EF4-FFF2-40B4-BE49-F238E27FC236}">
                    <a16:creationId xmlns:a16="http://schemas.microsoft.com/office/drawing/2014/main" id="{9F0B55C8-5735-4597-8584-DD7683966100}"/>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335702FA-BC8C-4F4C-8618-E8C42E87EBDF}"/>
                </a:ext>
              </a:extLst>
            </p:cNvPr>
            <p:cNvGrpSpPr/>
            <p:nvPr userDrawn="1"/>
          </p:nvGrpSpPr>
          <p:grpSpPr>
            <a:xfrm flipH="1">
              <a:off x="4189632" y="52104"/>
              <a:ext cx="293497" cy="293902"/>
              <a:chOff x="1583457" y="2115277"/>
              <a:chExt cx="293497" cy="293902"/>
            </a:xfrm>
          </p:grpSpPr>
          <p:grpSp>
            <p:nvGrpSpPr>
              <p:cNvPr id="49" name="Group 48">
                <a:extLst>
                  <a:ext uri="{FF2B5EF4-FFF2-40B4-BE49-F238E27FC236}">
                    <a16:creationId xmlns:a16="http://schemas.microsoft.com/office/drawing/2014/main" id="{647FE73A-7E51-448E-91FF-F6C615D58AA6}"/>
                  </a:ext>
                </a:extLst>
              </p:cNvPr>
              <p:cNvGrpSpPr/>
              <p:nvPr/>
            </p:nvGrpSpPr>
            <p:grpSpPr>
              <a:xfrm>
                <a:off x="1583457" y="2115277"/>
                <a:ext cx="293497" cy="293902"/>
                <a:chOff x="7537384" y="2046970"/>
                <a:chExt cx="2099092" cy="2101994"/>
              </a:xfrm>
              <a:solidFill>
                <a:schemeClr val="bg1">
                  <a:lumMod val="85000"/>
                </a:schemeClr>
              </a:solidFill>
            </p:grpSpPr>
            <p:sp>
              <p:nvSpPr>
                <p:cNvPr id="51" name="Freeform: Shape 50">
                  <a:extLst>
                    <a:ext uri="{FF2B5EF4-FFF2-40B4-BE49-F238E27FC236}">
                      <a16:creationId xmlns:a16="http://schemas.microsoft.com/office/drawing/2014/main" id="{919A3C45-37AB-4D29-A97C-6D0F244EFB96}"/>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AACAE8D2-19FA-4A12-8A7F-041548598A29}"/>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0F98C27D-9EEF-49FC-9CA8-CCF73453D5F6}"/>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FDEF74F-9324-4071-9AE1-FC1E85DEE52C}"/>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3A61A075-D27C-4571-BC51-4CBFABEA22DB}"/>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D77E2193-9959-48AE-B8D8-82E0C9A71AAF}"/>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1C7363CF-A34C-4182-A3D8-34A7EB4400E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3339CE5F-9B6F-4D2B-B1A9-2808FA798FD2}"/>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0" name="Diamond 49">
                <a:extLst>
                  <a:ext uri="{FF2B5EF4-FFF2-40B4-BE49-F238E27FC236}">
                    <a16:creationId xmlns:a16="http://schemas.microsoft.com/office/drawing/2014/main" id="{44262BFE-D112-4660-AC93-9A45E1FFCBAA}"/>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247739C0-B74B-4D38-AC11-63B5EC516A55}"/>
                </a:ext>
              </a:extLst>
            </p:cNvPr>
            <p:cNvGrpSpPr/>
            <p:nvPr userDrawn="1"/>
          </p:nvGrpSpPr>
          <p:grpSpPr>
            <a:xfrm flipH="1">
              <a:off x="817932" y="3437321"/>
              <a:ext cx="293497" cy="293902"/>
              <a:chOff x="1583457" y="2115277"/>
              <a:chExt cx="293497" cy="293902"/>
            </a:xfrm>
          </p:grpSpPr>
          <p:grpSp>
            <p:nvGrpSpPr>
              <p:cNvPr id="39" name="Group 38">
                <a:extLst>
                  <a:ext uri="{FF2B5EF4-FFF2-40B4-BE49-F238E27FC236}">
                    <a16:creationId xmlns:a16="http://schemas.microsoft.com/office/drawing/2014/main" id="{1FE00F68-8D68-40E8-821E-669AA455F1A5}"/>
                  </a:ext>
                </a:extLst>
              </p:cNvPr>
              <p:cNvGrpSpPr/>
              <p:nvPr/>
            </p:nvGrpSpPr>
            <p:grpSpPr>
              <a:xfrm>
                <a:off x="1583457" y="2115277"/>
                <a:ext cx="293497" cy="293902"/>
                <a:chOff x="7537384" y="2046970"/>
                <a:chExt cx="2099092" cy="2101994"/>
              </a:xfrm>
              <a:solidFill>
                <a:schemeClr val="bg1">
                  <a:lumMod val="85000"/>
                </a:schemeClr>
              </a:solidFill>
            </p:grpSpPr>
            <p:sp>
              <p:nvSpPr>
                <p:cNvPr id="41" name="Freeform: Shape 40">
                  <a:extLst>
                    <a:ext uri="{FF2B5EF4-FFF2-40B4-BE49-F238E27FC236}">
                      <a16:creationId xmlns:a16="http://schemas.microsoft.com/office/drawing/2014/main" id="{69CFA8AC-F167-41B8-ADCC-B234438023E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3B4F5490-CFC0-4951-81AC-5DC020C08FDB}"/>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657A02E-0C13-4B45-81D6-0C2F07C2252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BF62C066-F963-4081-B10E-B36C3192F681}"/>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5EC0FA84-F4C5-4511-BA38-9EC3B8BC9D7A}"/>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8BEE0FEA-A7C0-4BC5-B20B-A53CDB9C862B}"/>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CC67A83C-BAC8-4600-BD93-F10ED8AF0E4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695E6BE7-813F-48F9-920E-73EE93A9FE04}"/>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0" name="Diamond 39">
                <a:extLst>
                  <a:ext uri="{FF2B5EF4-FFF2-40B4-BE49-F238E27FC236}">
                    <a16:creationId xmlns:a16="http://schemas.microsoft.com/office/drawing/2014/main" id="{4A358820-E087-4DE8-9EBE-66047C390A53}"/>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1A27D7D-BAC9-4E80-90E2-25924DE7FEFB}"/>
                </a:ext>
              </a:extLst>
            </p:cNvPr>
            <p:cNvGrpSpPr/>
            <p:nvPr userDrawn="1"/>
          </p:nvGrpSpPr>
          <p:grpSpPr>
            <a:xfrm flipH="1">
              <a:off x="3586876" y="2472724"/>
              <a:ext cx="293497" cy="293902"/>
              <a:chOff x="1583457" y="2115277"/>
              <a:chExt cx="293497" cy="293902"/>
            </a:xfrm>
          </p:grpSpPr>
          <p:grpSp>
            <p:nvGrpSpPr>
              <p:cNvPr id="29" name="Group 28">
                <a:extLst>
                  <a:ext uri="{FF2B5EF4-FFF2-40B4-BE49-F238E27FC236}">
                    <a16:creationId xmlns:a16="http://schemas.microsoft.com/office/drawing/2014/main" id="{51B4BF16-5484-4CF9-9EE9-5E90F7296191}"/>
                  </a:ext>
                </a:extLst>
              </p:cNvPr>
              <p:cNvGrpSpPr/>
              <p:nvPr/>
            </p:nvGrpSpPr>
            <p:grpSpPr>
              <a:xfrm>
                <a:off x="1583457" y="2115277"/>
                <a:ext cx="293497" cy="293902"/>
                <a:chOff x="7537384" y="2046970"/>
                <a:chExt cx="2099092" cy="2101994"/>
              </a:xfrm>
              <a:solidFill>
                <a:schemeClr val="bg1">
                  <a:lumMod val="85000"/>
                </a:schemeClr>
              </a:solidFill>
            </p:grpSpPr>
            <p:sp>
              <p:nvSpPr>
                <p:cNvPr id="31" name="Freeform: Shape 30">
                  <a:extLst>
                    <a:ext uri="{FF2B5EF4-FFF2-40B4-BE49-F238E27FC236}">
                      <a16:creationId xmlns:a16="http://schemas.microsoft.com/office/drawing/2014/main" id="{4A587926-A02A-4255-BFC5-E05CE67C09E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8DF5B133-034A-4772-A33A-23D920ECED46}"/>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F778772-AA6E-44B5-8B65-0A97A907DDD8}"/>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B9D5B3CA-52DA-41FF-8FE5-3AD8942C164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4F888B90-3907-492A-802E-B1A618B72E2E}"/>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F03B6B45-0547-4917-9E45-96A23E19D69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0D98F93E-02FA-4A64-BEF8-5FF9511A606E}"/>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34FED3A1-E7E0-4DBD-BCC7-7EC97FAE0995}"/>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30" name="Diamond 29">
                <a:extLst>
                  <a:ext uri="{FF2B5EF4-FFF2-40B4-BE49-F238E27FC236}">
                    <a16:creationId xmlns:a16="http://schemas.microsoft.com/office/drawing/2014/main" id="{8A0DA19E-444A-4D9F-95EF-EFB30577DBE6}"/>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7" name="Straight Connector 16">
              <a:extLst>
                <a:ext uri="{FF2B5EF4-FFF2-40B4-BE49-F238E27FC236}">
                  <a16:creationId xmlns:a16="http://schemas.microsoft.com/office/drawing/2014/main" id="{D0DD623A-13B4-4D91-91A4-B4E2EEB14A45}"/>
                </a:ext>
              </a:extLst>
            </p:cNvPr>
            <p:cNvCxnSpPr>
              <a:cxnSpLocks/>
              <a:endCxn id="31" idx="2"/>
            </p:cNvCxnSpPr>
            <p:nvPr userDrawn="1"/>
          </p:nvCxnSpPr>
          <p:spPr>
            <a:xfrm flipH="1">
              <a:off x="3819186" y="1649679"/>
              <a:ext cx="954992" cy="88306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E2F17AE-AF4C-4574-A525-A75CD1B3FA6C}"/>
                </a:ext>
              </a:extLst>
            </p:cNvPr>
            <p:cNvGrpSpPr/>
            <p:nvPr userDrawn="1"/>
          </p:nvGrpSpPr>
          <p:grpSpPr>
            <a:xfrm flipH="1">
              <a:off x="4667887" y="1248367"/>
              <a:ext cx="512892" cy="513600"/>
              <a:chOff x="1004335" y="2859036"/>
              <a:chExt cx="512892" cy="513600"/>
            </a:xfrm>
          </p:grpSpPr>
          <p:grpSp>
            <p:nvGrpSpPr>
              <p:cNvPr id="19" name="Group 18">
                <a:extLst>
                  <a:ext uri="{FF2B5EF4-FFF2-40B4-BE49-F238E27FC236}">
                    <a16:creationId xmlns:a16="http://schemas.microsoft.com/office/drawing/2014/main" id="{601D9AEA-1BD1-4272-8CE7-13909D3AB7BF}"/>
                  </a:ext>
                </a:extLst>
              </p:cNvPr>
              <p:cNvGrpSpPr/>
              <p:nvPr/>
            </p:nvGrpSpPr>
            <p:grpSpPr>
              <a:xfrm>
                <a:off x="1004335" y="2859036"/>
                <a:ext cx="512892" cy="513600"/>
                <a:chOff x="7537384" y="2046970"/>
                <a:chExt cx="2099092" cy="2101994"/>
              </a:xfrm>
              <a:solidFill>
                <a:schemeClr val="accent2"/>
              </a:solidFill>
            </p:grpSpPr>
            <p:sp>
              <p:nvSpPr>
                <p:cNvPr id="21" name="Freeform: Shape 20">
                  <a:extLst>
                    <a:ext uri="{FF2B5EF4-FFF2-40B4-BE49-F238E27FC236}">
                      <a16:creationId xmlns:a16="http://schemas.microsoft.com/office/drawing/2014/main" id="{17B1ABC2-2FCF-4C75-83D7-C3CAF5C47D38}"/>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10FDB999-4165-4B97-A97D-B9CF07BE0E1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C9C2A11F-3B81-471D-886B-1056AF738AFD}"/>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FBB3F2FF-3D81-4FC9-937E-3E429E7F9E1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A0F4691B-746D-4E41-923A-75D2473A8EA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654042EF-54D3-4973-9604-648AC70525C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1A015AB3-BE24-44B6-8E92-A3178FD9B05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B61AAA87-9F72-468E-907C-65F3B3387D0D}"/>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20" name="Diamond 19">
                <a:extLst>
                  <a:ext uri="{FF2B5EF4-FFF2-40B4-BE49-F238E27FC236}">
                    <a16:creationId xmlns:a16="http://schemas.microsoft.com/office/drawing/2014/main" id="{C9DB340F-8177-4AAF-BB0B-38693DBB7FC5}"/>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89" name="Picture 88">
            <a:extLst>
              <a:ext uri="{FF2B5EF4-FFF2-40B4-BE49-F238E27FC236}">
                <a16:creationId xmlns:a16="http://schemas.microsoft.com/office/drawing/2014/main" id="{49F84AF1-072D-4839-81E9-98D8D0BD8870}"/>
              </a:ext>
            </a:extLst>
          </p:cNvPr>
          <p:cNvPicPr>
            <a:picLocks noChangeAspect="1"/>
          </p:cNvPicPr>
          <p:nvPr userDrawn="1"/>
        </p:nvPicPr>
        <p:blipFill rotWithShape="1">
          <a:blip r:embed="rId2"/>
          <a:srcRect t="28445" r="398" b="-23728"/>
          <a:stretch/>
        </p:blipFill>
        <p:spPr>
          <a:xfrm>
            <a:off x="6320627" y="1"/>
            <a:ext cx="5871373" cy="2739898"/>
          </a:xfrm>
          <a:prstGeom prst="rect">
            <a:avLst/>
          </a:prstGeom>
        </p:spPr>
      </p:pic>
      <p:sp>
        <p:nvSpPr>
          <p:cNvPr id="90" name="Rectangle 89">
            <a:extLst>
              <a:ext uri="{FF2B5EF4-FFF2-40B4-BE49-F238E27FC236}">
                <a16:creationId xmlns:a16="http://schemas.microsoft.com/office/drawing/2014/main" id="{5587B7FA-65D3-4E40-8158-2A79B09601ED}"/>
              </a:ext>
            </a:extLst>
          </p:cNvPr>
          <p:cNvSpPr/>
          <p:nvPr userDrawn="1"/>
        </p:nvSpPr>
        <p:spPr bwMode="auto">
          <a:xfrm>
            <a:off x="8866211" y="0"/>
            <a:ext cx="3325789" cy="428269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92CB8C95-492F-4E25-B464-11D2D266E76C}"/>
              </a:ext>
            </a:extLst>
          </p:cNvPr>
          <p:cNvGrpSpPr/>
          <p:nvPr userDrawn="1"/>
        </p:nvGrpSpPr>
        <p:grpSpPr>
          <a:xfrm>
            <a:off x="10211585" y="-100634"/>
            <a:ext cx="2076433" cy="946900"/>
            <a:chOff x="9273939" y="-150648"/>
            <a:chExt cx="3067414" cy="1398808"/>
          </a:xfrm>
        </p:grpSpPr>
        <p:cxnSp>
          <p:nvCxnSpPr>
            <p:cNvPr id="92" name="Straight Connector 91">
              <a:extLst>
                <a:ext uri="{FF2B5EF4-FFF2-40B4-BE49-F238E27FC236}">
                  <a16:creationId xmlns:a16="http://schemas.microsoft.com/office/drawing/2014/main" id="{E8CECC5F-DB5E-4646-AB3B-CB7E2F3867E8}"/>
                </a:ext>
              </a:extLst>
            </p:cNvPr>
            <p:cNvCxnSpPr>
              <a:cxnSpLocks/>
              <a:stCxn id="128" idx="0"/>
              <a:endCxn id="151" idx="2"/>
            </p:cNvCxnSpPr>
            <p:nvPr userDrawn="1"/>
          </p:nvCxnSpPr>
          <p:spPr>
            <a:xfrm rot="2700000" flipV="1">
              <a:off x="11905512" y="617515"/>
              <a:ext cx="62" cy="58569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9A488EF-5CBF-48F1-BA82-58A5FBF5D7C2}"/>
                </a:ext>
              </a:extLst>
            </p:cNvPr>
            <p:cNvCxnSpPr>
              <a:cxnSpLocks/>
              <a:stCxn id="162" idx="1"/>
              <a:endCxn id="147" idx="0"/>
            </p:cNvCxnSpPr>
            <p:nvPr userDrawn="1"/>
          </p:nvCxnSpPr>
          <p:spPr>
            <a:xfrm>
              <a:off x="11626003" y="48123"/>
              <a:ext cx="484856" cy="4857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53186DDE-E995-4909-B6D6-A84FBF9F7B8E}"/>
                </a:ext>
              </a:extLst>
            </p:cNvPr>
            <p:cNvGrpSpPr/>
            <p:nvPr userDrawn="1"/>
          </p:nvGrpSpPr>
          <p:grpSpPr>
            <a:xfrm>
              <a:off x="11495123" y="-83644"/>
              <a:ext cx="165352" cy="165581"/>
              <a:chOff x="1583457" y="2115277"/>
              <a:chExt cx="293497" cy="293902"/>
            </a:xfrm>
          </p:grpSpPr>
          <p:grpSp>
            <p:nvGrpSpPr>
              <p:cNvPr id="153" name="Group 152">
                <a:extLst>
                  <a:ext uri="{FF2B5EF4-FFF2-40B4-BE49-F238E27FC236}">
                    <a16:creationId xmlns:a16="http://schemas.microsoft.com/office/drawing/2014/main" id="{84AA05E8-983A-4C30-B08D-6AB8A64753AA}"/>
                  </a:ext>
                </a:extLst>
              </p:cNvPr>
              <p:cNvGrpSpPr/>
              <p:nvPr/>
            </p:nvGrpSpPr>
            <p:grpSpPr>
              <a:xfrm>
                <a:off x="1583457" y="2115277"/>
                <a:ext cx="293497" cy="293902"/>
                <a:chOff x="7537384" y="2046970"/>
                <a:chExt cx="2099092" cy="2101994"/>
              </a:xfrm>
              <a:solidFill>
                <a:schemeClr val="bg1">
                  <a:lumMod val="85000"/>
                </a:schemeClr>
              </a:solidFill>
            </p:grpSpPr>
            <p:sp>
              <p:nvSpPr>
                <p:cNvPr id="155" name="Freeform: Shape 154">
                  <a:extLst>
                    <a:ext uri="{FF2B5EF4-FFF2-40B4-BE49-F238E27FC236}">
                      <a16:creationId xmlns:a16="http://schemas.microsoft.com/office/drawing/2014/main" id="{4EF2978D-79C7-4259-9B94-2B740FE9F9F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Shape 155">
                  <a:extLst>
                    <a:ext uri="{FF2B5EF4-FFF2-40B4-BE49-F238E27FC236}">
                      <a16:creationId xmlns:a16="http://schemas.microsoft.com/office/drawing/2014/main" id="{4F9D47B6-64D3-4550-941D-0F1E49AAFCC1}"/>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6AA5D020-0FC1-46D9-A9C2-7AB8E2A56943}"/>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Shape 157">
                  <a:extLst>
                    <a:ext uri="{FF2B5EF4-FFF2-40B4-BE49-F238E27FC236}">
                      <a16:creationId xmlns:a16="http://schemas.microsoft.com/office/drawing/2014/main" id="{6ADED633-F0D3-45F2-8B3C-B6011A6C343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E5BC5EB2-0EEE-489E-A211-EC07F47F33EC}"/>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5D21723D-3E8F-4B1F-AE06-9729D447F6EC}"/>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Shape 160">
                  <a:extLst>
                    <a:ext uri="{FF2B5EF4-FFF2-40B4-BE49-F238E27FC236}">
                      <a16:creationId xmlns:a16="http://schemas.microsoft.com/office/drawing/2014/main" id="{7E8EB215-C8FD-419D-A805-9BF156C41400}"/>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 name="Freeform: Shape 161">
                  <a:extLst>
                    <a:ext uri="{FF2B5EF4-FFF2-40B4-BE49-F238E27FC236}">
                      <a16:creationId xmlns:a16="http://schemas.microsoft.com/office/drawing/2014/main" id="{FFC2C8F0-D77A-4DA3-92C9-EC16654C06F8}"/>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4" name="Diamond 153">
                <a:extLst>
                  <a:ext uri="{FF2B5EF4-FFF2-40B4-BE49-F238E27FC236}">
                    <a16:creationId xmlns:a16="http://schemas.microsoft.com/office/drawing/2014/main" id="{B623BD6D-6BE9-4651-A799-DD5FDCE786CE}"/>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95" name="Straight Connector 94">
              <a:extLst>
                <a:ext uri="{FF2B5EF4-FFF2-40B4-BE49-F238E27FC236}">
                  <a16:creationId xmlns:a16="http://schemas.microsoft.com/office/drawing/2014/main" id="{052B0497-40A2-454C-A17A-387E74360455}"/>
                </a:ext>
              </a:extLst>
            </p:cNvPr>
            <p:cNvCxnSpPr>
              <a:cxnSpLocks/>
              <a:stCxn id="142" idx="1"/>
              <a:endCxn id="127" idx="0"/>
            </p:cNvCxnSpPr>
            <p:nvPr userDrawn="1"/>
          </p:nvCxnSpPr>
          <p:spPr>
            <a:xfrm>
              <a:off x="10681749" y="199246"/>
              <a:ext cx="918255" cy="91816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D0731EB-94EC-4571-8E8A-92CE5794D695}"/>
                </a:ext>
              </a:extLst>
            </p:cNvPr>
            <p:cNvCxnSpPr>
              <a:cxnSpLocks/>
              <a:stCxn id="118" idx="0"/>
              <a:endCxn id="139" idx="2"/>
            </p:cNvCxnSpPr>
            <p:nvPr userDrawn="1"/>
          </p:nvCxnSpPr>
          <p:spPr>
            <a:xfrm flipV="1">
              <a:off x="10138464" y="197464"/>
              <a:ext cx="373034" cy="37650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034C3131-40CA-4DB4-B0D4-50FAA9496E54}"/>
                </a:ext>
              </a:extLst>
            </p:cNvPr>
            <p:cNvGrpSpPr/>
            <p:nvPr userDrawn="1"/>
          </p:nvGrpSpPr>
          <p:grpSpPr>
            <a:xfrm>
              <a:off x="12052397" y="473041"/>
              <a:ext cx="288956" cy="289355"/>
              <a:chOff x="9697494" y="3416014"/>
              <a:chExt cx="512892" cy="513600"/>
            </a:xfrm>
          </p:grpSpPr>
          <p:grpSp>
            <p:nvGrpSpPr>
              <p:cNvPr id="143" name="Group 142">
                <a:extLst>
                  <a:ext uri="{FF2B5EF4-FFF2-40B4-BE49-F238E27FC236}">
                    <a16:creationId xmlns:a16="http://schemas.microsoft.com/office/drawing/2014/main" id="{39D205A8-A6A0-4FF7-8090-50A087B1C0A4}"/>
                  </a:ext>
                </a:extLst>
              </p:cNvPr>
              <p:cNvGrpSpPr/>
              <p:nvPr/>
            </p:nvGrpSpPr>
            <p:grpSpPr>
              <a:xfrm>
                <a:off x="9697494" y="3416014"/>
                <a:ext cx="512892" cy="513600"/>
                <a:chOff x="7537384" y="2046970"/>
                <a:chExt cx="2099092" cy="2101994"/>
              </a:xfrm>
              <a:solidFill>
                <a:schemeClr val="accent3"/>
              </a:solidFill>
            </p:grpSpPr>
            <p:sp>
              <p:nvSpPr>
                <p:cNvPr id="145" name="Freeform: Shape 144">
                  <a:extLst>
                    <a:ext uri="{FF2B5EF4-FFF2-40B4-BE49-F238E27FC236}">
                      <a16:creationId xmlns:a16="http://schemas.microsoft.com/office/drawing/2014/main" id="{7A220AC4-AEEF-4D83-8F6C-46294506686A}"/>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Shape 145">
                  <a:extLst>
                    <a:ext uri="{FF2B5EF4-FFF2-40B4-BE49-F238E27FC236}">
                      <a16:creationId xmlns:a16="http://schemas.microsoft.com/office/drawing/2014/main" id="{5116CD05-53AA-41B3-B33E-53BDF661C76B}"/>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7AA02466-6A93-4893-AD89-3814B9682BFA}"/>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695DDAEA-C8A7-4D89-B56F-450ABA2BEB2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Shape 148">
                  <a:extLst>
                    <a:ext uri="{FF2B5EF4-FFF2-40B4-BE49-F238E27FC236}">
                      <a16:creationId xmlns:a16="http://schemas.microsoft.com/office/drawing/2014/main" id="{62B4ECD5-5266-4BEB-B39C-3C108070E5B9}"/>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Shape 149">
                  <a:extLst>
                    <a:ext uri="{FF2B5EF4-FFF2-40B4-BE49-F238E27FC236}">
                      <a16:creationId xmlns:a16="http://schemas.microsoft.com/office/drawing/2014/main" id="{C44CE279-DA57-410F-B338-77ED72121D6E}"/>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75C9EA42-EF40-45E0-B1E8-91BDDBB3C4BD}"/>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2" name="Freeform: Shape 151">
                  <a:extLst>
                    <a:ext uri="{FF2B5EF4-FFF2-40B4-BE49-F238E27FC236}">
                      <a16:creationId xmlns:a16="http://schemas.microsoft.com/office/drawing/2014/main" id="{E46A7829-B652-4E43-9144-A23F317C2014}"/>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44" name="Diamond 143">
                <a:extLst>
                  <a:ext uri="{FF2B5EF4-FFF2-40B4-BE49-F238E27FC236}">
                    <a16:creationId xmlns:a16="http://schemas.microsoft.com/office/drawing/2014/main" id="{11DD26FC-94CB-4EC3-A261-1DE45323C4ED}"/>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a:extLst>
                <a:ext uri="{FF2B5EF4-FFF2-40B4-BE49-F238E27FC236}">
                  <a16:creationId xmlns:a16="http://schemas.microsoft.com/office/drawing/2014/main" id="{DA28CC9C-3220-4FBB-BC4D-EE61F50B6E9E}"/>
                </a:ext>
              </a:extLst>
            </p:cNvPr>
            <p:cNvGrpSpPr/>
            <p:nvPr userDrawn="1"/>
          </p:nvGrpSpPr>
          <p:grpSpPr>
            <a:xfrm>
              <a:off x="10453035" y="-31022"/>
              <a:ext cx="288956" cy="289355"/>
              <a:chOff x="6853376" y="1293169"/>
              <a:chExt cx="512892" cy="513600"/>
            </a:xfrm>
          </p:grpSpPr>
          <p:grpSp>
            <p:nvGrpSpPr>
              <p:cNvPr id="133" name="Group 132">
                <a:extLst>
                  <a:ext uri="{FF2B5EF4-FFF2-40B4-BE49-F238E27FC236}">
                    <a16:creationId xmlns:a16="http://schemas.microsoft.com/office/drawing/2014/main" id="{060BF422-229E-4266-B4BA-EC24C462746F}"/>
                  </a:ext>
                </a:extLst>
              </p:cNvPr>
              <p:cNvGrpSpPr/>
              <p:nvPr/>
            </p:nvGrpSpPr>
            <p:grpSpPr>
              <a:xfrm>
                <a:off x="6853376" y="1293169"/>
                <a:ext cx="512892" cy="513600"/>
                <a:chOff x="7537384" y="2046970"/>
                <a:chExt cx="2099092" cy="2101994"/>
              </a:xfrm>
              <a:solidFill>
                <a:schemeClr val="accent1"/>
              </a:solidFill>
            </p:grpSpPr>
            <p:sp>
              <p:nvSpPr>
                <p:cNvPr id="135" name="Freeform: Shape 134">
                  <a:extLst>
                    <a:ext uri="{FF2B5EF4-FFF2-40B4-BE49-F238E27FC236}">
                      <a16:creationId xmlns:a16="http://schemas.microsoft.com/office/drawing/2014/main" id="{C1A5F14C-8130-486B-9447-1C0BB53D978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Shape 135">
                  <a:extLst>
                    <a:ext uri="{FF2B5EF4-FFF2-40B4-BE49-F238E27FC236}">
                      <a16:creationId xmlns:a16="http://schemas.microsoft.com/office/drawing/2014/main" id="{3B164553-C657-406E-A23E-EE8BCA161411}"/>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Shape 136">
                  <a:extLst>
                    <a:ext uri="{FF2B5EF4-FFF2-40B4-BE49-F238E27FC236}">
                      <a16:creationId xmlns:a16="http://schemas.microsoft.com/office/drawing/2014/main" id="{DF38A815-7E6B-409E-AF71-6D73D86952C1}"/>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Shape 137">
                  <a:extLst>
                    <a:ext uri="{FF2B5EF4-FFF2-40B4-BE49-F238E27FC236}">
                      <a16:creationId xmlns:a16="http://schemas.microsoft.com/office/drawing/2014/main" id="{E7B87ABA-FA53-43AC-82F8-0EF9D7818B95}"/>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74D2C4DE-C6DC-4F0F-BBDC-76BC240B85C9}"/>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Shape 139">
                  <a:extLst>
                    <a:ext uri="{FF2B5EF4-FFF2-40B4-BE49-F238E27FC236}">
                      <a16:creationId xmlns:a16="http://schemas.microsoft.com/office/drawing/2014/main" id="{CE7D9491-CE01-4138-B7E0-EE4B885D4350}"/>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1" name="Freeform: Shape 140">
                  <a:extLst>
                    <a:ext uri="{FF2B5EF4-FFF2-40B4-BE49-F238E27FC236}">
                      <a16:creationId xmlns:a16="http://schemas.microsoft.com/office/drawing/2014/main" id="{9653AC7D-638A-424E-982E-ED32056E7B11}"/>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Shape 141">
                  <a:extLst>
                    <a:ext uri="{FF2B5EF4-FFF2-40B4-BE49-F238E27FC236}">
                      <a16:creationId xmlns:a16="http://schemas.microsoft.com/office/drawing/2014/main" id="{97116CAE-1B25-4AA2-81D1-9D7A5526BD6A}"/>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34" name="Diamond 133">
                <a:extLst>
                  <a:ext uri="{FF2B5EF4-FFF2-40B4-BE49-F238E27FC236}">
                    <a16:creationId xmlns:a16="http://schemas.microsoft.com/office/drawing/2014/main" id="{F393ACA9-BAA1-4786-998F-0F91C2AF14E8}"/>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C0D1D855-47C9-40DE-94DD-1C36C8DF43B3}"/>
                </a:ext>
              </a:extLst>
            </p:cNvPr>
            <p:cNvGrpSpPr/>
            <p:nvPr userDrawn="1"/>
          </p:nvGrpSpPr>
          <p:grpSpPr>
            <a:xfrm>
              <a:off x="11566549" y="1082579"/>
              <a:ext cx="165352" cy="165581"/>
              <a:chOff x="1583457" y="2115277"/>
              <a:chExt cx="293497" cy="293902"/>
            </a:xfrm>
          </p:grpSpPr>
          <p:grpSp>
            <p:nvGrpSpPr>
              <p:cNvPr id="123" name="Group 122">
                <a:extLst>
                  <a:ext uri="{FF2B5EF4-FFF2-40B4-BE49-F238E27FC236}">
                    <a16:creationId xmlns:a16="http://schemas.microsoft.com/office/drawing/2014/main" id="{002632AE-734B-4BD3-AA06-775C9206D285}"/>
                  </a:ext>
                </a:extLst>
              </p:cNvPr>
              <p:cNvGrpSpPr/>
              <p:nvPr/>
            </p:nvGrpSpPr>
            <p:grpSpPr>
              <a:xfrm>
                <a:off x="1583457" y="2115277"/>
                <a:ext cx="293497" cy="293902"/>
                <a:chOff x="7537384" y="2046970"/>
                <a:chExt cx="2099092" cy="2101994"/>
              </a:xfrm>
              <a:solidFill>
                <a:schemeClr val="bg1">
                  <a:lumMod val="85000"/>
                </a:schemeClr>
              </a:solidFill>
            </p:grpSpPr>
            <p:sp>
              <p:nvSpPr>
                <p:cNvPr id="125" name="Freeform: Shape 124">
                  <a:extLst>
                    <a:ext uri="{FF2B5EF4-FFF2-40B4-BE49-F238E27FC236}">
                      <a16:creationId xmlns:a16="http://schemas.microsoft.com/office/drawing/2014/main" id="{F033BF6B-5816-46FC-8DD6-17B5C7E0F6BB}"/>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75078A12-428E-4A28-986D-253DC99325C3}"/>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Shape 126">
                  <a:extLst>
                    <a:ext uri="{FF2B5EF4-FFF2-40B4-BE49-F238E27FC236}">
                      <a16:creationId xmlns:a16="http://schemas.microsoft.com/office/drawing/2014/main" id="{DBE6D6D4-99E2-4B82-85A2-EA89C7993568}"/>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5E7B1405-6722-4587-AF2D-E10EF9DEE7F6}"/>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7EAC59AA-4EAE-4976-863D-0AD7869AE769}"/>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803C53C9-2A99-48A7-9850-0EC664A77F2C}"/>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6450D0A2-019E-4FAD-8030-74F7557467F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A15FBA26-3FD4-4B91-AD15-9054AAD35575}"/>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24" name="Diamond 123">
                <a:extLst>
                  <a:ext uri="{FF2B5EF4-FFF2-40B4-BE49-F238E27FC236}">
                    <a16:creationId xmlns:a16="http://schemas.microsoft.com/office/drawing/2014/main" id="{5EC6E7DF-4622-422F-8B7F-54220E9FBCC4}"/>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B7089D4E-454D-46ED-8B7D-63E091899A09}"/>
                </a:ext>
              </a:extLst>
            </p:cNvPr>
            <p:cNvGrpSpPr/>
            <p:nvPr userDrawn="1"/>
          </p:nvGrpSpPr>
          <p:grpSpPr>
            <a:xfrm>
              <a:off x="10006552" y="539139"/>
              <a:ext cx="165352" cy="165581"/>
              <a:chOff x="1583457" y="2115277"/>
              <a:chExt cx="293497" cy="293902"/>
            </a:xfrm>
          </p:grpSpPr>
          <p:grpSp>
            <p:nvGrpSpPr>
              <p:cNvPr id="113" name="Group 112">
                <a:extLst>
                  <a:ext uri="{FF2B5EF4-FFF2-40B4-BE49-F238E27FC236}">
                    <a16:creationId xmlns:a16="http://schemas.microsoft.com/office/drawing/2014/main" id="{E846469C-3621-4FA1-B94A-71C49DE66F2F}"/>
                  </a:ext>
                </a:extLst>
              </p:cNvPr>
              <p:cNvGrpSpPr/>
              <p:nvPr/>
            </p:nvGrpSpPr>
            <p:grpSpPr>
              <a:xfrm>
                <a:off x="1583457" y="2115277"/>
                <a:ext cx="293497" cy="293902"/>
                <a:chOff x="7537384" y="2046970"/>
                <a:chExt cx="2099092" cy="2101994"/>
              </a:xfrm>
              <a:solidFill>
                <a:schemeClr val="bg1">
                  <a:lumMod val="85000"/>
                </a:schemeClr>
              </a:solidFill>
            </p:grpSpPr>
            <p:sp>
              <p:nvSpPr>
                <p:cNvPr id="115" name="Freeform: Shape 114">
                  <a:extLst>
                    <a:ext uri="{FF2B5EF4-FFF2-40B4-BE49-F238E27FC236}">
                      <a16:creationId xmlns:a16="http://schemas.microsoft.com/office/drawing/2014/main" id="{BF2528E0-24F8-4D85-9F5E-DFE268DC0C48}"/>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0D2A68D1-01D5-4691-89DF-3AF5407A65D5}"/>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88A8466D-93AF-4341-BB4F-C3331819E573}"/>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1D90733D-1859-4BF2-91C6-6D734672DE2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61A57225-CFF6-408A-89D6-F3349464BBDB}"/>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55A9A117-9AAD-43F5-8CDF-26E25D657E23}"/>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6F28776D-91A3-4EF9-B6F3-CB19D385F955}"/>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Shape 121">
                  <a:extLst>
                    <a:ext uri="{FF2B5EF4-FFF2-40B4-BE49-F238E27FC236}">
                      <a16:creationId xmlns:a16="http://schemas.microsoft.com/office/drawing/2014/main" id="{74DB0AC9-7F2F-4D9C-9B1F-103EAFCCA614}"/>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14" name="Diamond 113">
                <a:extLst>
                  <a:ext uri="{FF2B5EF4-FFF2-40B4-BE49-F238E27FC236}">
                    <a16:creationId xmlns:a16="http://schemas.microsoft.com/office/drawing/2014/main" id="{AF941E1C-F55F-4F44-9EDF-8FCAE1441AF3}"/>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1" name="Straight Connector 100">
              <a:extLst>
                <a:ext uri="{FF2B5EF4-FFF2-40B4-BE49-F238E27FC236}">
                  <a16:creationId xmlns:a16="http://schemas.microsoft.com/office/drawing/2014/main" id="{37FE0D4B-8BE8-4EB6-937F-18F5002FD778}"/>
                </a:ext>
              </a:extLst>
            </p:cNvPr>
            <p:cNvCxnSpPr>
              <a:cxnSpLocks/>
              <a:endCxn id="115" idx="2"/>
            </p:cNvCxnSpPr>
            <p:nvPr userDrawn="1"/>
          </p:nvCxnSpPr>
          <p:spPr>
            <a:xfrm>
              <a:off x="9502993" y="75445"/>
              <a:ext cx="538029" cy="49750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EFC8F128-9756-4BA0-96D9-55650717B104}"/>
                </a:ext>
              </a:extLst>
            </p:cNvPr>
            <p:cNvGrpSpPr/>
            <p:nvPr userDrawn="1"/>
          </p:nvGrpSpPr>
          <p:grpSpPr>
            <a:xfrm>
              <a:off x="9273939" y="-150648"/>
              <a:ext cx="288956" cy="289355"/>
              <a:chOff x="1004335" y="2859036"/>
              <a:chExt cx="512892" cy="513600"/>
            </a:xfrm>
          </p:grpSpPr>
          <p:grpSp>
            <p:nvGrpSpPr>
              <p:cNvPr id="103" name="Group 102">
                <a:extLst>
                  <a:ext uri="{FF2B5EF4-FFF2-40B4-BE49-F238E27FC236}">
                    <a16:creationId xmlns:a16="http://schemas.microsoft.com/office/drawing/2014/main" id="{D84A3279-B25F-4FC7-A73F-343AC9295A31}"/>
                  </a:ext>
                </a:extLst>
              </p:cNvPr>
              <p:cNvGrpSpPr/>
              <p:nvPr/>
            </p:nvGrpSpPr>
            <p:grpSpPr>
              <a:xfrm>
                <a:off x="1004335" y="2859036"/>
                <a:ext cx="512892" cy="513600"/>
                <a:chOff x="7537384" y="2046970"/>
                <a:chExt cx="2099092" cy="2101994"/>
              </a:xfrm>
              <a:solidFill>
                <a:schemeClr val="accent2"/>
              </a:solidFill>
            </p:grpSpPr>
            <p:sp>
              <p:nvSpPr>
                <p:cNvPr id="105" name="Freeform: Shape 104">
                  <a:extLst>
                    <a:ext uri="{FF2B5EF4-FFF2-40B4-BE49-F238E27FC236}">
                      <a16:creationId xmlns:a16="http://schemas.microsoft.com/office/drawing/2014/main" id="{8997DC5D-5D3B-4C4E-9E6B-CA34A537C126}"/>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AF5626A6-887F-4EB4-A898-6C00E52920C7}"/>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Shape 106">
                  <a:extLst>
                    <a:ext uri="{FF2B5EF4-FFF2-40B4-BE49-F238E27FC236}">
                      <a16:creationId xmlns:a16="http://schemas.microsoft.com/office/drawing/2014/main" id="{78401EC1-D53E-4C3A-9DE3-6B1CDA5B56B5}"/>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Shape 107">
                  <a:extLst>
                    <a:ext uri="{FF2B5EF4-FFF2-40B4-BE49-F238E27FC236}">
                      <a16:creationId xmlns:a16="http://schemas.microsoft.com/office/drawing/2014/main" id="{6B4FB0BB-97D2-4525-B01C-A81DE706A87A}"/>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Shape 108">
                  <a:extLst>
                    <a:ext uri="{FF2B5EF4-FFF2-40B4-BE49-F238E27FC236}">
                      <a16:creationId xmlns:a16="http://schemas.microsoft.com/office/drawing/2014/main" id="{6DC8C2E6-F54B-4794-8F4C-AC4CCC8815AA}"/>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0" name="Freeform: Shape 109">
                  <a:extLst>
                    <a:ext uri="{FF2B5EF4-FFF2-40B4-BE49-F238E27FC236}">
                      <a16:creationId xmlns:a16="http://schemas.microsoft.com/office/drawing/2014/main" id="{FB708D2E-D373-4D46-A65E-3AF9B8FCFC92}"/>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F2CA7253-ADE1-43B3-9AD6-84C617103434}"/>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Shape 111">
                  <a:extLst>
                    <a:ext uri="{FF2B5EF4-FFF2-40B4-BE49-F238E27FC236}">
                      <a16:creationId xmlns:a16="http://schemas.microsoft.com/office/drawing/2014/main" id="{66E32AC8-EE2E-493C-AD9B-1512DBC8F52F}"/>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04" name="Diamond 103">
                <a:extLst>
                  <a:ext uri="{FF2B5EF4-FFF2-40B4-BE49-F238E27FC236}">
                    <a16:creationId xmlns:a16="http://schemas.microsoft.com/office/drawing/2014/main" id="{A008E5D1-5738-45DC-9ACF-7208338092B6}"/>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63" name="Slide Number Placeholder 1">
            <a:extLst>
              <a:ext uri="{FF2B5EF4-FFF2-40B4-BE49-F238E27FC236}">
                <a16:creationId xmlns:a16="http://schemas.microsoft.com/office/drawing/2014/main" id="{B1977008-694F-4064-A123-0EE417358766}"/>
              </a:ext>
            </a:extLst>
          </p:cNvPr>
          <p:cNvSpPr>
            <a:spLocks noGrp="1"/>
          </p:cNvSpPr>
          <p:nvPr>
            <p:ph type="sldNum" sz="quarter" idx="10"/>
          </p:nvPr>
        </p:nvSpPr>
        <p:spPr>
          <a:xfrm>
            <a:off x="11624497" y="6379210"/>
            <a:ext cx="403694" cy="365125"/>
          </a:xfrm>
        </p:spPr>
        <p:txBody>
          <a:bodyPr/>
          <a:lstStyle/>
          <a:p>
            <a:fld id="{362F4B35-7299-4BBF-B49C-8BA0D7A77DDB}" type="slidenum">
              <a:rPr lang="en-US" smtClean="0"/>
              <a:pPr/>
              <a:t>‹#›</a:t>
            </a:fld>
            <a:endParaRPr lang="en-US"/>
          </a:p>
        </p:txBody>
      </p:sp>
    </p:spTree>
    <p:extLst>
      <p:ext uri="{BB962C8B-B14F-4D97-AF65-F5344CB8AC3E}">
        <p14:creationId xmlns:p14="http://schemas.microsoft.com/office/powerpoint/2010/main" val="125911135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7FBE0-200A-4F6C-99E1-FB1C4D30E45D}"/>
              </a:ext>
            </a:extLst>
          </p:cNvPr>
          <p:cNvSpPr>
            <a:spLocks noGrp="1"/>
          </p:cNvSpPr>
          <p:nvPr>
            <p:ph type="sldNum" sz="quarter" idx="10"/>
          </p:nvPr>
        </p:nvSpPr>
        <p:spPr>
          <a:xfrm>
            <a:off x="11624497" y="6379210"/>
            <a:ext cx="403694" cy="365125"/>
          </a:xfrm>
        </p:spPr>
        <p:txBody>
          <a:bodyPr/>
          <a:lstStyle/>
          <a:p>
            <a:fld id="{362F4B35-7299-4BBF-B49C-8BA0D7A77DDB}" type="slidenum">
              <a:rPr lang="en-US" smtClean="0"/>
              <a:pPr/>
              <a:t>‹#›</a:t>
            </a:fld>
            <a:endParaRPr lang="en-US"/>
          </a:p>
        </p:txBody>
      </p:sp>
    </p:spTree>
    <p:extLst>
      <p:ext uri="{BB962C8B-B14F-4D97-AF65-F5344CB8AC3E}">
        <p14:creationId xmlns:p14="http://schemas.microsoft.com/office/powerpoint/2010/main" val="49091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F5A9-921A-4C31-A216-E3097A4413F1}"/>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4A894EBE-0ABF-4A78-AA60-A129113B7DF9}"/>
              </a:ext>
            </a:extLst>
          </p:cNvPr>
          <p:cNvSpPr>
            <a:spLocks noGrp="1"/>
          </p:cNvSpPr>
          <p:nvPr>
            <p:ph type="sldNum" sz="quarter" idx="10"/>
          </p:nvPr>
        </p:nvSpPr>
        <p:spPr/>
        <p:txBody>
          <a:bodyPr/>
          <a:lstStyle/>
          <a:p>
            <a:fld id="{362F4B35-7299-4BBF-B49C-8BA0D7A77DDB}" type="slidenum">
              <a:rPr lang="en-US" smtClean="0"/>
              <a:pPr/>
              <a:t>‹#›</a:t>
            </a:fld>
            <a:endParaRPr lang="en-US"/>
          </a:p>
        </p:txBody>
      </p:sp>
    </p:spTree>
    <p:extLst>
      <p:ext uri="{BB962C8B-B14F-4D97-AF65-F5344CB8AC3E}">
        <p14:creationId xmlns:p14="http://schemas.microsoft.com/office/powerpoint/2010/main" val="1448094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person posing for the camera&#10;&#10;Description automatically generated">
            <a:extLst>
              <a:ext uri="{FF2B5EF4-FFF2-40B4-BE49-F238E27FC236}">
                <a16:creationId xmlns:a16="http://schemas.microsoft.com/office/drawing/2014/main" id="{3B569460-8E89-3B4E-8AFF-743AEBBDEC1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D35A46E-6FB4-C04F-9FFE-6A948CCC4864}"/>
              </a:ext>
            </a:extLst>
          </p:cNvPr>
          <p:cNvPicPr>
            <a:picLocks noChangeAspect="1"/>
          </p:cNvPicPr>
          <p:nvPr userDrawn="1"/>
        </p:nvPicPr>
        <p:blipFill>
          <a:blip r:embed="rId3"/>
          <a:stretch>
            <a:fillRect/>
          </a:stretch>
        </p:blipFill>
        <p:spPr>
          <a:xfrm>
            <a:off x="335864" y="293130"/>
            <a:ext cx="1703001" cy="362616"/>
          </a:xfrm>
          <a:prstGeom prst="rect">
            <a:avLst/>
          </a:prstGeom>
        </p:spPr>
      </p:pic>
      <p:pic>
        <p:nvPicPr>
          <p:cNvPr id="8" name="Picture 7" descr="A picture containing object&#10;&#10;Description automatically generated">
            <a:extLst>
              <a:ext uri="{FF2B5EF4-FFF2-40B4-BE49-F238E27FC236}">
                <a16:creationId xmlns:a16="http://schemas.microsoft.com/office/drawing/2014/main" id="{07A3AD3E-A5C9-5C42-A287-4ADAA28FE7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7165" y="3866039"/>
            <a:ext cx="4461592" cy="2126973"/>
          </a:xfrm>
          <a:prstGeom prst="rect">
            <a:avLst/>
          </a:prstGeom>
        </p:spPr>
      </p:pic>
    </p:spTree>
    <p:extLst>
      <p:ext uri="{BB962C8B-B14F-4D97-AF65-F5344CB8AC3E}">
        <p14:creationId xmlns:p14="http://schemas.microsoft.com/office/powerpoint/2010/main" val="153452392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Picture 13" descr="A person smiling for the camera&#10;&#10;Description automatically generated">
            <a:extLst>
              <a:ext uri="{FF2B5EF4-FFF2-40B4-BE49-F238E27FC236}">
                <a16:creationId xmlns:a16="http://schemas.microsoft.com/office/drawing/2014/main" id="{1CB75F1F-5684-FE47-BB1E-F28EE1E440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EE48C14-B93B-D04F-BA35-A277CCB6F009}"/>
              </a:ext>
            </a:extLst>
          </p:cNvPr>
          <p:cNvPicPr>
            <a:picLocks noChangeAspect="1"/>
          </p:cNvPicPr>
          <p:nvPr userDrawn="1"/>
        </p:nvPicPr>
        <p:blipFill>
          <a:blip r:embed="rId3"/>
          <a:stretch>
            <a:fillRect/>
          </a:stretch>
        </p:blipFill>
        <p:spPr>
          <a:xfrm>
            <a:off x="7576924" y="289106"/>
            <a:ext cx="1703001" cy="362616"/>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object&#10;&#10;Description automatically generated">
            <a:extLst>
              <a:ext uri="{FF2B5EF4-FFF2-40B4-BE49-F238E27FC236}">
                <a16:creationId xmlns:a16="http://schemas.microsoft.com/office/drawing/2014/main" id="{7103D89E-745E-2940-9F28-05844CAEB14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056801" y="5681416"/>
            <a:ext cx="2130252" cy="1015554"/>
          </a:xfrm>
          <a:prstGeom prst="rect">
            <a:avLst/>
          </a:prstGeom>
        </p:spPr>
      </p:pic>
    </p:spTree>
    <p:extLst>
      <p:ext uri="{BB962C8B-B14F-4D97-AF65-F5344CB8AC3E}">
        <p14:creationId xmlns:p14="http://schemas.microsoft.com/office/powerpoint/2010/main" val="10512618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descr="A person smiling for the camera&#10;&#10;Description automatically generated">
            <a:extLst>
              <a:ext uri="{FF2B5EF4-FFF2-40B4-BE49-F238E27FC236}">
                <a16:creationId xmlns:a16="http://schemas.microsoft.com/office/drawing/2014/main" id="{3A0695E2-5656-1441-938F-A0C22762FFB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01FDB1B-6EA2-344D-A969-5F0981D5A6D4}"/>
              </a:ext>
            </a:extLst>
          </p:cNvPr>
          <p:cNvPicPr>
            <a:picLocks noChangeAspect="1"/>
          </p:cNvPicPr>
          <p:nvPr userDrawn="1"/>
        </p:nvPicPr>
        <p:blipFill>
          <a:blip r:embed="rId3"/>
          <a:stretch>
            <a:fillRect/>
          </a:stretch>
        </p:blipFill>
        <p:spPr>
          <a:xfrm>
            <a:off x="7576924" y="270722"/>
            <a:ext cx="1765300" cy="381000"/>
          </a:xfrm>
          <a:prstGeom prst="rect">
            <a:avLst/>
          </a:prstGeom>
        </p:spPr>
      </p:pic>
      <p:pic>
        <p:nvPicPr>
          <p:cNvPr id="7" name="Picture 6">
            <a:extLst>
              <a:ext uri="{FF2B5EF4-FFF2-40B4-BE49-F238E27FC236}">
                <a16:creationId xmlns:a16="http://schemas.microsoft.com/office/drawing/2014/main" id="{9FE492B9-2944-D649-B3B9-E8ABBEC166F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056801" y="5681416"/>
            <a:ext cx="2130251" cy="1015554"/>
          </a:xfrm>
          <a:prstGeom prst="rect">
            <a:avLst/>
          </a:prstGeom>
        </p:spPr>
      </p:pic>
    </p:spTree>
    <p:extLst>
      <p:ext uri="{BB962C8B-B14F-4D97-AF65-F5344CB8AC3E}">
        <p14:creationId xmlns:p14="http://schemas.microsoft.com/office/powerpoint/2010/main" val="285245936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A picture containing person, man, holding, outdoor&#10;&#10;Description automatically generated">
            <a:extLst>
              <a:ext uri="{FF2B5EF4-FFF2-40B4-BE49-F238E27FC236}">
                <a16:creationId xmlns:a16="http://schemas.microsoft.com/office/drawing/2014/main" id="{DD52CB52-4B8C-9D45-9B84-4FC18A6631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D35A46E-6FB4-C04F-9FFE-6A948CCC4864}"/>
              </a:ext>
            </a:extLst>
          </p:cNvPr>
          <p:cNvPicPr>
            <a:picLocks noChangeAspect="1"/>
          </p:cNvPicPr>
          <p:nvPr userDrawn="1"/>
        </p:nvPicPr>
        <p:blipFill>
          <a:blip r:embed="rId3"/>
          <a:stretch>
            <a:fillRect/>
          </a:stretch>
        </p:blipFill>
        <p:spPr>
          <a:xfrm>
            <a:off x="335864" y="293130"/>
            <a:ext cx="1703001" cy="362616"/>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A25C6CD5-E19B-F241-B2BF-2E9D6BD71D1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7165" y="3866039"/>
            <a:ext cx="4461592" cy="2126973"/>
          </a:xfrm>
          <a:prstGeom prst="rect">
            <a:avLst/>
          </a:prstGeom>
        </p:spPr>
      </p:pic>
    </p:spTree>
    <p:extLst>
      <p:ext uri="{BB962C8B-B14F-4D97-AF65-F5344CB8AC3E}">
        <p14:creationId xmlns:p14="http://schemas.microsoft.com/office/powerpoint/2010/main" val="21058079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033C74C9-7C92-2041-A6F9-D8CC32F7D20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EE48C14-B93B-D04F-BA35-A277CCB6F009}"/>
              </a:ext>
            </a:extLst>
          </p:cNvPr>
          <p:cNvPicPr>
            <a:picLocks noChangeAspect="1"/>
          </p:cNvPicPr>
          <p:nvPr userDrawn="1"/>
        </p:nvPicPr>
        <p:blipFill>
          <a:blip r:embed="rId3"/>
          <a:stretch>
            <a:fillRect/>
          </a:stretch>
        </p:blipFill>
        <p:spPr>
          <a:xfrm>
            <a:off x="7576924" y="289106"/>
            <a:ext cx="1703001" cy="362616"/>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object&#10;&#10;Description automatically generated">
            <a:extLst>
              <a:ext uri="{FF2B5EF4-FFF2-40B4-BE49-F238E27FC236}">
                <a16:creationId xmlns:a16="http://schemas.microsoft.com/office/drawing/2014/main" id="{E48DF446-EF27-904D-961D-C1B83856E6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056801" y="5681416"/>
            <a:ext cx="2130252" cy="1015554"/>
          </a:xfrm>
          <a:prstGeom prst="rect">
            <a:avLst/>
          </a:prstGeom>
        </p:spPr>
      </p:pic>
    </p:spTree>
    <p:extLst>
      <p:ext uri="{BB962C8B-B14F-4D97-AF65-F5344CB8AC3E}">
        <p14:creationId xmlns:p14="http://schemas.microsoft.com/office/powerpoint/2010/main" val="210757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12.emf"/><Relationship Id="rId5" Type="http://schemas.openxmlformats.org/officeDocument/2006/relationships/slideLayout" Target="../slideLayouts/slideLayout37.xml"/><Relationship Id="rId10"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12.emf"/><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image" Target="../media/image18.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5.xml"/><Relationship Id="rId7" Type="http://schemas.openxmlformats.org/officeDocument/2006/relationships/theme" Target="../theme/theme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image" Target="../media/image24.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image" Target="../media/image12.emf"/><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theme" Target="../theme/theme7.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1088296"/>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5279420"/>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6657780"/>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83010549"/>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 id="2147484029" r:id="rId17"/>
    <p:sldLayoutId id="214748403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201706"/>
            <a:ext cx="11684000" cy="325881"/>
          </a:xfrm>
          <a:prstGeom prst="rect">
            <a:avLst/>
          </a:prstGeom>
        </p:spPr>
        <p:txBody>
          <a:bodyPr vert="horz" wrap="square" lIns="0" tIns="0" rIns="0" bIns="0" rtlCol="0" anchor="t">
            <a:spAutoFit/>
          </a:bodyPr>
          <a:lstStyle/>
          <a:p>
            <a:r>
              <a:rPr lang="en-US"/>
              <a:t>Click to edit Master title style</a:t>
            </a:r>
          </a:p>
        </p:txBody>
      </p:sp>
      <p:sp>
        <p:nvSpPr>
          <p:cNvPr id="3" name="Footer Placeholder 2"/>
          <p:cNvSpPr>
            <a:spLocks noGrp="1"/>
          </p:cNvSpPr>
          <p:nvPr>
            <p:ph type="ftr" sz="quarter" idx="3"/>
          </p:nvPr>
        </p:nvSpPr>
        <p:spPr>
          <a:xfrm>
            <a:off x="254000" y="6659243"/>
            <a:ext cx="160816" cy="97784"/>
          </a:xfrm>
          <a:prstGeom prst="rect">
            <a:avLst/>
          </a:prstGeom>
        </p:spPr>
        <p:txBody>
          <a:bodyPr vert="horz" wrap="none" lIns="0" tIns="0" rIns="159197" bIns="0" rtlCol="0" anchor="ctr">
            <a:spAutoFit/>
          </a:bodyPr>
          <a:lstStyle>
            <a:lvl1pPr algn="l">
              <a:lnSpc>
                <a:spcPct val="90000"/>
              </a:lnSpc>
              <a:defRPr sz="706">
                <a:gradFill>
                  <a:gsLst>
                    <a:gs pos="31624">
                      <a:schemeClr val="tx1"/>
                    </a:gs>
                    <a:gs pos="45000">
                      <a:schemeClr val="tx1"/>
                    </a:gs>
                  </a:gsLst>
                  <a:lin ang="5400000" scaled="0"/>
                </a:gradFill>
              </a:defRPr>
            </a:lvl1pPr>
          </a:lstStyle>
          <a:p>
            <a:pPr defTabSz="871416"/>
            <a:endParaRPr lang="en-US">
              <a:gradFill>
                <a:gsLst>
                  <a:gs pos="31624">
                    <a:srgbClr val="505050"/>
                  </a:gs>
                  <a:gs pos="45000">
                    <a:srgbClr val="505050"/>
                  </a:gs>
                </a:gsLst>
                <a:lin ang="5400000" scaled="0"/>
              </a:gradFill>
            </a:endParaRPr>
          </a:p>
        </p:txBody>
      </p:sp>
      <p:sp>
        <p:nvSpPr>
          <p:cNvPr id="5" name="Slide Number Placeholder 4"/>
          <p:cNvSpPr>
            <a:spLocks noGrp="1"/>
          </p:cNvSpPr>
          <p:nvPr>
            <p:ph type="sldNum" sz="quarter" idx="4"/>
          </p:nvPr>
        </p:nvSpPr>
        <p:spPr>
          <a:xfrm>
            <a:off x="11120221" y="6653152"/>
            <a:ext cx="788894" cy="109967"/>
          </a:xfrm>
          <a:prstGeom prst="rect">
            <a:avLst/>
          </a:prstGeom>
        </p:spPr>
        <p:txBody>
          <a:bodyPr vert="horz" lIns="0" tIns="0" rIns="0" bIns="0" rtlCol="0" anchor="ctr">
            <a:spAutoFit/>
          </a:bodyPr>
          <a:lstStyle>
            <a:lvl1pPr algn="r">
              <a:lnSpc>
                <a:spcPct val="90000"/>
              </a:lnSpc>
              <a:defRPr sz="794">
                <a:solidFill>
                  <a:schemeClr val="tx1"/>
                </a:solidFill>
              </a:defRPr>
            </a:lvl1pPr>
          </a:lstStyle>
          <a:p>
            <a:pPr defTabSz="871416"/>
            <a:fld id="{77A80767-0168-4202-AF54-9FDB461E3B29}" type="slidenum">
              <a:rPr lang="en-US" smtClean="0"/>
              <a:pPr defTabSz="871416"/>
              <a:t>‹#›</a:t>
            </a:fld>
            <a:endParaRPr lang="en-US"/>
          </a:p>
        </p:txBody>
      </p:sp>
    </p:spTree>
    <p:extLst>
      <p:ext uri="{BB962C8B-B14F-4D97-AF65-F5344CB8AC3E}">
        <p14:creationId xmlns:p14="http://schemas.microsoft.com/office/powerpoint/2010/main" val="940015397"/>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Lst>
  <p:transition>
    <p:fade/>
  </p:transition>
  <p:hf hdr="0" ftr="0" dt="0"/>
  <p:txStyles>
    <p:titleStyle>
      <a:lvl1pPr algn="l" defTabSz="716351" rtl="0" eaLnBrk="1" latinLnBrk="0" hangingPunct="1">
        <a:lnSpc>
          <a:spcPct val="100000"/>
        </a:lnSpc>
        <a:spcBef>
          <a:spcPct val="0"/>
        </a:spcBef>
        <a:buNone/>
        <a:defRPr lang="en-US" sz="2118" b="0" kern="1200" cap="none" spc="-78"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210714" marR="0" indent="-210714" algn="l" defTabSz="716351" rtl="0" eaLnBrk="1" fontAlgn="auto" latinLnBrk="0" hangingPunct="1">
        <a:lnSpc>
          <a:spcPct val="100000"/>
        </a:lnSpc>
        <a:spcBef>
          <a:spcPct val="20000"/>
        </a:spcBef>
        <a:spcAft>
          <a:spcPts val="0"/>
        </a:spcAft>
        <a:buClrTx/>
        <a:buSzPct val="90000"/>
        <a:buFont typeface="Arial" pitchFamily="34" charset="0"/>
        <a:buChar char="•"/>
        <a:tabLst/>
        <a:defRPr sz="2471" kern="1200" spc="0" baseline="0">
          <a:gradFill>
            <a:gsLst>
              <a:gs pos="0">
                <a:srgbClr val="000000"/>
              </a:gs>
              <a:gs pos="100000">
                <a:srgbClr val="000000"/>
              </a:gs>
            </a:gsLst>
            <a:lin ang="5400000" scaled="0"/>
          </a:gradFill>
          <a:latin typeface="+mj-lt"/>
          <a:ea typeface="+mn-ea"/>
          <a:cs typeface="+mn-cs"/>
        </a:defRPr>
      </a:lvl1pPr>
      <a:lvl2pPr marL="448670" marR="0" indent="-185320" algn="l" defTabSz="716351" rtl="0" eaLnBrk="1" fontAlgn="auto" latinLnBrk="0" hangingPunct="1">
        <a:lnSpc>
          <a:spcPct val="100000"/>
        </a:lnSpc>
        <a:spcBef>
          <a:spcPct val="20000"/>
        </a:spcBef>
        <a:spcAft>
          <a:spcPts val="0"/>
        </a:spcAft>
        <a:buClrTx/>
        <a:buSzPct val="90000"/>
        <a:buFont typeface="Arial" pitchFamily="34" charset="0"/>
        <a:buChar char="•"/>
        <a:tabLst/>
        <a:defRPr sz="1677" kern="1200" spc="0" baseline="0">
          <a:gradFill>
            <a:gsLst>
              <a:gs pos="0">
                <a:srgbClr val="000000"/>
              </a:gs>
              <a:gs pos="100000">
                <a:srgbClr val="000000"/>
              </a:gs>
            </a:gsLst>
            <a:lin ang="5400000" scaled="0"/>
          </a:gradFill>
          <a:latin typeface="+mn-lt"/>
          <a:ea typeface="+mn-ea"/>
          <a:cs typeface="+mn-cs"/>
        </a:defRPr>
      </a:lvl2pPr>
      <a:lvl3pPr marL="614482"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500" kern="1200" spc="0" baseline="0">
          <a:gradFill>
            <a:gsLst>
              <a:gs pos="0">
                <a:srgbClr val="000000"/>
              </a:gs>
              <a:gs pos="100000">
                <a:srgbClr val="000000"/>
              </a:gs>
            </a:gsLst>
            <a:lin ang="5400000" scaled="0"/>
          </a:gradFill>
          <a:latin typeface="+mn-lt"/>
          <a:ea typeface="+mn-ea"/>
          <a:cs typeface="+mn-cs"/>
        </a:defRPr>
      </a:lvl3pPr>
      <a:lvl4pPr marL="790049"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324" kern="1200" spc="0" baseline="0">
          <a:gradFill>
            <a:gsLst>
              <a:gs pos="0">
                <a:srgbClr val="000000"/>
              </a:gs>
              <a:gs pos="100000">
                <a:srgbClr val="000000"/>
              </a:gs>
            </a:gsLst>
            <a:lin ang="5400000" scaled="0"/>
          </a:gradFill>
          <a:latin typeface="+mn-lt"/>
          <a:ea typeface="+mn-ea"/>
          <a:cs typeface="+mn-cs"/>
        </a:defRPr>
      </a:lvl4pPr>
      <a:lvl5pPr marL="965614"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235" kern="1200" spc="0" baseline="0">
          <a:gradFill>
            <a:gsLst>
              <a:gs pos="0">
                <a:srgbClr val="000000"/>
              </a:gs>
              <a:gs pos="100000">
                <a:srgbClr val="000000"/>
              </a:gs>
            </a:gsLst>
            <a:lin ang="5400000" scaled="0"/>
          </a:gradFill>
          <a:latin typeface="+mn-lt"/>
          <a:ea typeface="+mn-ea"/>
          <a:cs typeface="+mn-cs"/>
        </a:defRPr>
      </a:lvl5pPr>
      <a:lvl6pPr marL="196996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328144"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86319"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304449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716351" rtl="0" eaLnBrk="1" latinLnBrk="0" hangingPunct="1">
        <a:defRPr sz="1324" kern="1200">
          <a:solidFill>
            <a:schemeClr val="tx1"/>
          </a:solidFill>
          <a:latin typeface="+mn-lt"/>
          <a:ea typeface="+mn-ea"/>
          <a:cs typeface="+mn-cs"/>
        </a:defRPr>
      </a:lvl1pPr>
      <a:lvl2pPr marL="358176" algn="l" defTabSz="716351" rtl="0" eaLnBrk="1" latinLnBrk="0" hangingPunct="1">
        <a:defRPr sz="1324" kern="1200">
          <a:solidFill>
            <a:schemeClr val="tx1"/>
          </a:solidFill>
          <a:latin typeface="+mn-lt"/>
          <a:ea typeface="+mn-ea"/>
          <a:cs typeface="+mn-cs"/>
        </a:defRPr>
      </a:lvl2pPr>
      <a:lvl3pPr marL="716351" algn="l" defTabSz="716351" rtl="0" eaLnBrk="1" latinLnBrk="0" hangingPunct="1">
        <a:defRPr sz="1324" kern="1200">
          <a:solidFill>
            <a:schemeClr val="tx1"/>
          </a:solidFill>
          <a:latin typeface="+mn-lt"/>
          <a:ea typeface="+mn-ea"/>
          <a:cs typeface="+mn-cs"/>
        </a:defRPr>
      </a:lvl3pPr>
      <a:lvl4pPr marL="1074528" algn="l" defTabSz="716351" rtl="0" eaLnBrk="1" latinLnBrk="0" hangingPunct="1">
        <a:defRPr sz="1324" kern="1200">
          <a:solidFill>
            <a:schemeClr val="tx1"/>
          </a:solidFill>
          <a:latin typeface="+mn-lt"/>
          <a:ea typeface="+mn-ea"/>
          <a:cs typeface="+mn-cs"/>
        </a:defRPr>
      </a:lvl4pPr>
      <a:lvl5pPr marL="1432703" algn="l" defTabSz="716351" rtl="0" eaLnBrk="1" latinLnBrk="0" hangingPunct="1">
        <a:defRPr sz="1324" kern="1200">
          <a:solidFill>
            <a:schemeClr val="tx1"/>
          </a:solidFill>
          <a:latin typeface="+mn-lt"/>
          <a:ea typeface="+mn-ea"/>
          <a:cs typeface="+mn-cs"/>
        </a:defRPr>
      </a:lvl5pPr>
      <a:lvl6pPr marL="1790880" algn="l" defTabSz="716351" rtl="0" eaLnBrk="1" latinLnBrk="0" hangingPunct="1">
        <a:defRPr sz="1324" kern="1200">
          <a:solidFill>
            <a:schemeClr val="tx1"/>
          </a:solidFill>
          <a:latin typeface="+mn-lt"/>
          <a:ea typeface="+mn-ea"/>
          <a:cs typeface="+mn-cs"/>
        </a:defRPr>
      </a:lvl6pPr>
      <a:lvl7pPr marL="2149055" algn="l" defTabSz="716351" rtl="0" eaLnBrk="1" latinLnBrk="0" hangingPunct="1">
        <a:defRPr sz="1324" kern="1200">
          <a:solidFill>
            <a:schemeClr val="tx1"/>
          </a:solidFill>
          <a:latin typeface="+mn-lt"/>
          <a:ea typeface="+mn-ea"/>
          <a:cs typeface="+mn-cs"/>
        </a:defRPr>
      </a:lvl7pPr>
      <a:lvl8pPr marL="2507231" algn="l" defTabSz="716351" rtl="0" eaLnBrk="1" latinLnBrk="0" hangingPunct="1">
        <a:defRPr sz="1324" kern="1200">
          <a:solidFill>
            <a:schemeClr val="tx1"/>
          </a:solidFill>
          <a:latin typeface="+mn-lt"/>
          <a:ea typeface="+mn-ea"/>
          <a:cs typeface="+mn-cs"/>
        </a:defRPr>
      </a:lvl8pPr>
      <a:lvl9pPr marL="2865407" algn="l" defTabSz="716351"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7896">
          <p15:clr>
            <a:srgbClr val="F26B43"/>
          </p15:clr>
        </p15:guide>
        <p15:guide id="3" orient="horz" pos="408">
          <p15:clr>
            <a:srgbClr val="F26B43"/>
          </p15:clr>
        </p15:guide>
        <p15:guide id="4" pos="144">
          <p15:clr>
            <a:srgbClr val="F26B43"/>
          </p15:clr>
        </p15:guide>
        <p15:guide id="5" orient="horz" pos="720">
          <p15:clr>
            <a:srgbClr val="F26B43"/>
          </p15:clr>
        </p15:guide>
        <p15:guide id="6" orient="horz" pos="4704">
          <p15:clr>
            <a:srgbClr val="F26B43"/>
          </p15:clr>
        </p15:guide>
        <p15:guide id="7" pos="4032">
          <p15:clr>
            <a:srgbClr val="F26B43"/>
          </p15:clr>
        </p15:guide>
        <p15:guide id="8" pos="576">
          <p15:clr>
            <a:srgbClr val="F26B43"/>
          </p15:clr>
        </p15:guide>
        <p15:guide id="9" pos="1152">
          <p15:clr>
            <a:srgbClr val="F26B43"/>
          </p15:clr>
        </p15:guide>
        <p15:guide id="10" pos="1728">
          <p15:clr>
            <a:srgbClr val="F26B43"/>
          </p15:clr>
        </p15:guide>
        <p15:guide id="11" pos="2304">
          <p15:clr>
            <a:srgbClr val="F26B43"/>
          </p15:clr>
        </p15:guide>
        <p15:guide id="12" pos="2880">
          <p15:clr>
            <a:srgbClr val="F26B43"/>
          </p15:clr>
        </p15:guide>
        <p15:guide id="13" pos="3456">
          <p15:clr>
            <a:srgbClr val="F26B43"/>
          </p15:clr>
        </p15:guide>
        <p15:guide id="14" pos="4608">
          <p15:clr>
            <a:srgbClr val="F26B43"/>
          </p15:clr>
        </p15:guide>
        <p15:guide id="15" pos="5184">
          <p15:clr>
            <a:srgbClr val="F26B43"/>
          </p15:clr>
        </p15:guide>
        <p15:guide id="16" pos="5760">
          <p15:clr>
            <a:srgbClr val="F26B43"/>
          </p15:clr>
        </p15:guide>
        <p15:guide id="17" pos="6336">
          <p15:clr>
            <a:srgbClr val="F26B43"/>
          </p15:clr>
        </p15:guide>
        <p15:guide id="18" pos="6912">
          <p15:clr>
            <a:srgbClr val="F26B43"/>
          </p15:clr>
        </p15:guide>
        <p15:guide id="19" pos="7488">
          <p15:clr>
            <a:srgbClr val="F26B43"/>
          </p15:clr>
        </p15:guide>
        <p15:guide id="20" orient="horz" pos="4176">
          <p15:clr>
            <a:srgbClr val="F26B43"/>
          </p15:clr>
        </p15:guide>
        <p15:guide id="21" orient="horz" pos="3600">
          <p15:clr>
            <a:srgbClr val="F26B43"/>
          </p15:clr>
        </p15:guide>
        <p15:guide id="22" orient="horz" pos="3024">
          <p15:clr>
            <a:srgbClr val="F26B43"/>
          </p15:clr>
        </p15:guide>
        <p15:guide id="23" orient="horz" pos="2448">
          <p15:clr>
            <a:srgbClr val="F26B43"/>
          </p15:clr>
        </p15:guide>
        <p15:guide id="24" orient="horz" pos="1872">
          <p15:clr>
            <a:srgbClr val="F26B43"/>
          </p15:clr>
        </p15:guide>
        <p15:guide id="25" orient="horz" pos="129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24" name="Picture 623">
            <a:extLst>
              <a:ext uri="{FF2B5EF4-FFF2-40B4-BE49-F238E27FC236}">
                <a16:creationId xmlns:a16="http://schemas.microsoft.com/office/drawing/2014/main" id="{0986344B-76D4-4086-8F43-FEEA9673C7E0}"/>
              </a:ext>
            </a:extLst>
          </p:cNvPr>
          <p:cNvPicPr>
            <a:picLocks noChangeAspect="1"/>
          </p:cNvPicPr>
          <p:nvPr userDrawn="1"/>
        </p:nvPicPr>
        <p:blipFill rotWithShape="1">
          <a:blip r:embed="rId18"/>
          <a:srcRect t="28445" r="398" b="-23728"/>
          <a:stretch/>
        </p:blipFill>
        <p:spPr>
          <a:xfrm>
            <a:off x="6320627" y="1"/>
            <a:ext cx="5871373" cy="2739898"/>
          </a:xfrm>
          <a:prstGeom prst="rect">
            <a:avLst/>
          </a:prstGeom>
        </p:spPr>
      </p:pic>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73" name="Straight Connector 572">
            <a:extLst>
              <a:ext uri="{FF2B5EF4-FFF2-40B4-BE49-F238E27FC236}">
                <a16:creationId xmlns:a16="http://schemas.microsoft.com/office/drawing/2014/main" id="{804F8BA4-01C9-4FF0-B83A-5717194E9E7E}"/>
              </a:ext>
            </a:extLst>
          </p:cNvPr>
          <p:cNvCxnSpPr>
            <a:cxnSpLocks/>
          </p:cNvCxnSpPr>
          <p:nvPr userDrawn="1"/>
        </p:nvCxnSpPr>
        <p:spPr>
          <a:xfrm>
            <a:off x="584200" y="6564313"/>
            <a:ext cx="11040297"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5" name="Slide Number Placeholder 574">
            <a:extLst>
              <a:ext uri="{FF2B5EF4-FFF2-40B4-BE49-F238E27FC236}">
                <a16:creationId xmlns:a16="http://schemas.microsoft.com/office/drawing/2014/main" id="{41D09F3E-13F7-44C7-97F2-DF61BDAEFE83}"/>
              </a:ext>
            </a:extLst>
          </p:cNvPr>
          <p:cNvSpPr>
            <a:spLocks noGrp="1"/>
          </p:cNvSpPr>
          <p:nvPr>
            <p:ph type="sldNum" sz="quarter" idx="4"/>
          </p:nvPr>
        </p:nvSpPr>
        <p:spPr>
          <a:xfrm>
            <a:off x="11624497" y="6379210"/>
            <a:ext cx="403694" cy="365125"/>
          </a:xfrm>
          <a:prstGeom prst="rect">
            <a:avLst/>
          </a:prstGeom>
        </p:spPr>
        <p:txBody>
          <a:bodyPr vert="horz" lIns="0" tIns="0" rIns="0" bIns="0" rtlCol="0" anchor="ctr"/>
          <a:lstStyle>
            <a:lvl1pPr algn="ctr">
              <a:defRPr sz="1000">
                <a:ln>
                  <a:noFill/>
                </a:ln>
                <a:solidFill>
                  <a:schemeClr val="tx1">
                    <a:lumMod val="75000"/>
                    <a:lumOff val="25000"/>
                  </a:schemeClr>
                </a:solidFill>
                <a:latin typeface="+mn-lt"/>
              </a:defRPr>
            </a:lvl1pPr>
          </a:lstStyle>
          <a:p>
            <a:fld id="{362F4B35-7299-4BBF-B49C-8BA0D7A77DDB}" type="slidenum">
              <a:rPr lang="en-US" smtClean="0"/>
              <a:pPr/>
              <a:t>‹#›</a:t>
            </a:fld>
            <a:endParaRPr lang="en-US"/>
          </a:p>
        </p:txBody>
      </p:sp>
      <p:sp>
        <p:nvSpPr>
          <p:cNvPr id="627" name="Rectangle 626">
            <a:extLst>
              <a:ext uri="{FF2B5EF4-FFF2-40B4-BE49-F238E27FC236}">
                <a16:creationId xmlns:a16="http://schemas.microsoft.com/office/drawing/2014/main" id="{EDC6F0E1-13F1-4C53-9DC5-D84B50A5BE6A}"/>
              </a:ext>
            </a:extLst>
          </p:cNvPr>
          <p:cNvSpPr/>
          <p:nvPr userDrawn="1"/>
        </p:nvSpPr>
        <p:spPr bwMode="auto">
          <a:xfrm>
            <a:off x="8866211" y="0"/>
            <a:ext cx="3325789" cy="428269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78" name="Group 577">
            <a:extLst>
              <a:ext uri="{FF2B5EF4-FFF2-40B4-BE49-F238E27FC236}">
                <a16:creationId xmlns:a16="http://schemas.microsoft.com/office/drawing/2014/main" id="{6B6BD51F-91E4-47A1-9A70-8E00A601E144}"/>
              </a:ext>
            </a:extLst>
          </p:cNvPr>
          <p:cNvGrpSpPr/>
          <p:nvPr userDrawn="1"/>
        </p:nvGrpSpPr>
        <p:grpSpPr>
          <a:xfrm>
            <a:off x="10211585" y="-100634"/>
            <a:ext cx="2076433" cy="946900"/>
            <a:chOff x="9273939" y="-150648"/>
            <a:chExt cx="3067414" cy="1398808"/>
          </a:xfrm>
        </p:grpSpPr>
        <p:cxnSp>
          <p:nvCxnSpPr>
            <p:cNvPr id="488" name="Straight Connector 487">
              <a:extLst>
                <a:ext uri="{FF2B5EF4-FFF2-40B4-BE49-F238E27FC236}">
                  <a16:creationId xmlns:a16="http://schemas.microsoft.com/office/drawing/2014/main" id="{9C50437E-0571-44CA-B39D-FB85CCAE37C4}"/>
                </a:ext>
              </a:extLst>
            </p:cNvPr>
            <p:cNvCxnSpPr>
              <a:cxnSpLocks/>
              <a:stCxn id="525" idx="0"/>
              <a:endCxn id="558" idx="2"/>
            </p:cNvCxnSpPr>
            <p:nvPr userDrawn="1"/>
          </p:nvCxnSpPr>
          <p:spPr>
            <a:xfrm rot="2700000" flipV="1">
              <a:off x="11905512" y="617515"/>
              <a:ext cx="62" cy="58569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84795FA1-DCF0-493F-99CF-6EDFE8681E3B}"/>
                </a:ext>
              </a:extLst>
            </p:cNvPr>
            <p:cNvCxnSpPr>
              <a:cxnSpLocks/>
              <a:stCxn id="569" idx="1"/>
              <a:endCxn id="554" idx="0"/>
            </p:cNvCxnSpPr>
            <p:nvPr userDrawn="1"/>
          </p:nvCxnSpPr>
          <p:spPr>
            <a:xfrm>
              <a:off x="11626003" y="48123"/>
              <a:ext cx="484856" cy="4857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90" name="Group 489">
              <a:extLst>
                <a:ext uri="{FF2B5EF4-FFF2-40B4-BE49-F238E27FC236}">
                  <a16:creationId xmlns:a16="http://schemas.microsoft.com/office/drawing/2014/main" id="{948497D3-0445-4F7B-B2A3-284B38B2EB3B}"/>
                </a:ext>
              </a:extLst>
            </p:cNvPr>
            <p:cNvGrpSpPr/>
            <p:nvPr userDrawn="1"/>
          </p:nvGrpSpPr>
          <p:grpSpPr>
            <a:xfrm>
              <a:off x="11495123" y="-83644"/>
              <a:ext cx="165352" cy="165581"/>
              <a:chOff x="1583457" y="2115277"/>
              <a:chExt cx="293497" cy="293902"/>
            </a:xfrm>
          </p:grpSpPr>
          <p:grpSp>
            <p:nvGrpSpPr>
              <p:cNvPr id="560" name="Group 559">
                <a:extLst>
                  <a:ext uri="{FF2B5EF4-FFF2-40B4-BE49-F238E27FC236}">
                    <a16:creationId xmlns:a16="http://schemas.microsoft.com/office/drawing/2014/main" id="{7268B629-F2AD-4CBB-8104-E15D0D5E19AF}"/>
                  </a:ext>
                </a:extLst>
              </p:cNvPr>
              <p:cNvGrpSpPr/>
              <p:nvPr/>
            </p:nvGrpSpPr>
            <p:grpSpPr>
              <a:xfrm>
                <a:off x="1583457" y="2115277"/>
                <a:ext cx="293497" cy="293902"/>
                <a:chOff x="7537384" y="2046970"/>
                <a:chExt cx="2099092" cy="2101994"/>
              </a:xfrm>
              <a:solidFill>
                <a:schemeClr val="bg1">
                  <a:lumMod val="85000"/>
                </a:schemeClr>
              </a:solidFill>
            </p:grpSpPr>
            <p:sp>
              <p:nvSpPr>
                <p:cNvPr id="562" name="Freeform: Shape 561">
                  <a:extLst>
                    <a:ext uri="{FF2B5EF4-FFF2-40B4-BE49-F238E27FC236}">
                      <a16:creationId xmlns:a16="http://schemas.microsoft.com/office/drawing/2014/main" id="{481A7745-20EF-46B9-A917-ED9CE3D98514}"/>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3" name="Freeform: Shape 562">
                  <a:extLst>
                    <a:ext uri="{FF2B5EF4-FFF2-40B4-BE49-F238E27FC236}">
                      <a16:creationId xmlns:a16="http://schemas.microsoft.com/office/drawing/2014/main" id="{8234D5B9-7285-455C-B413-5E605D7D4AAF}"/>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4" name="Freeform: Shape 563">
                  <a:extLst>
                    <a:ext uri="{FF2B5EF4-FFF2-40B4-BE49-F238E27FC236}">
                      <a16:creationId xmlns:a16="http://schemas.microsoft.com/office/drawing/2014/main" id="{0A5DBDFF-A5C0-4C35-BE5D-1920194F6944}"/>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5" name="Freeform: Shape 564">
                  <a:extLst>
                    <a:ext uri="{FF2B5EF4-FFF2-40B4-BE49-F238E27FC236}">
                      <a16:creationId xmlns:a16="http://schemas.microsoft.com/office/drawing/2014/main" id="{3FA9FD9B-95BC-45C0-81DD-A69D564781D5}"/>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6" name="Freeform: Shape 565">
                  <a:extLst>
                    <a:ext uri="{FF2B5EF4-FFF2-40B4-BE49-F238E27FC236}">
                      <a16:creationId xmlns:a16="http://schemas.microsoft.com/office/drawing/2014/main" id="{D90FF7CF-3B29-4B4A-8F3C-4FDB7E75A40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7" name="Freeform: Shape 566">
                  <a:extLst>
                    <a:ext uri="{FF2B5EF4-FFF2-40B4-BE49-F238E27FC236}">
                      <a16:creationId xmlns:a16="http://schemas.microsoft.com/office/drawing/2014/main" id="{BF491020-8280-489F-A48C-B1CF5732DF7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8" name="Freeform: Shape 567">
                  <a:extLst>
                    <a:ext uri="{FF2B5EF4-FFF2-40B4-BE49-F238E27FC236}">
                      <a16:creationId xmlns:a16="http://schemas.microsoft.com/office/drawing/2014/main" id="{2E008C99-389A-443E-B071-06FC810B79A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9" name="Freeform: Shape 568">
                  <a:extLst>
                    <a:ext uri="{FF2B5EF4-FFF2-40B4-BE49-F238E27FC236}">
                      <a16:creationId xmlns:a16="http://schemas.microsoft.com/office/drawing/2014/main" id="{C083D24D-DEB1-468B-A037-41247CB11C94}"/>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61" name="Diamond 560">
                <a:extLst>
                  <a:ext uri="{FF2B5EF4-FFF2-40B4-BE49-F238E27FC236}">
                    <a16:creationId xmlns:a16="http://schemas.microsoft.com/office/drawing/2014/main" id="{1A9081E7-720F-4331-8656-331D1A3BDB5F}"/>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91" name="Straight Connector 490">
              <a:extLst>
                <a:ext uri="{FF2B5EF4-FFF2-40B4-BE49-F238E27FC236}">
                  <a16:creationId xmlns:a16="http://schemas.microsoft.com/office/drawing/2014/main" id="{B1B6634C-49BB-4533-A858-76528DA8DEF6}"/>
                </a:ext>
              </a:extLst>
            </p:cNvPr>
            <p:cNvCxnSpPr>
              <a:cxnSpLocks/>
              <a:stCxn id="549" idx="1"/>
              <a:endCxn id="524" idx="0"/>
            </p:cNvCxnSpPr>
            <p:nvPr userDrawn="1"/>
          </p:nvCxnSpPr>
          <p:spPr>
            <a:xfrm>
              <a:off x="10681749" y="199246"/>
              <a:ext cx="918255" cy="91816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ADA9C840-E883-47B1-91F4-78DECA9DBE4B}"/>
                </a:ext>
              </a:extLst>
            </p:cNvPr>
            <p:cNvCxnSpPr>
              <a:cxnSpLocks/>
              <a:stCxn id="515" idx="0"/>
              <a:endCxn id="546" idx="2"/>
            </p:cNvCxnSpPr>
            <p:nvPr userDrawn="1"/>
          </p:nvCxnSpPr>
          <p:spPr>
            <a:xfrm flipV="1">
              <a:off x="10138464" y="197464"/>
              <a:ext cx="373034" cy="37650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96140AB7-7D4B-4B4B-9271-CDE9B1E9DFD7}"/>
                </a:ext>
              </a:extLst>
            </p:cNvPr>
            <p:cNvGrpSpPr/>
            <p:nvPr userDrawn="1"/>
          </p:nvGrpSpPr>
          <p:grpSpPr>
            <a:xfrm>
              <a:off x="12052397" y="473041"/>
              <a:ext cx="288956" cy="289355"/>
              <a:chOff x="9697494" y="3416014"/>
              <a:chExt cx="512892" cy="513600"/>
            </a:xfrm>
          </p:grpSpPr>
          <p:grpSp>
            <p:nvGrpSpPr>
              <p:cNvPr id="550" name="Group 549">
                <a:extLst>
                  <a:ext uri="{FF2B5EF4-FFF2-40B4-BE49-F238E27FC236}">
                    <a16:creationId xmlns:a16="http://schemas.microsoft.com/office/drawing/2014/main" id="{69D6E495-1A69-43DC-A44E-7439A4C58A00}"/>
                  </a:ext>
                </a:extLst>
              </p:cNvPr>
              <p:cNvGrpSpPr/>
              <p:nvPr/>
            </p:nvGrpSpPr>
            <p:grpSpPr>
              <a:xfrm>
                <a:off x="9697494" y="3416014"/>
                <a:ext cx="512892" cy="513600"/>
                <a:chOff x="7537384" y="2046970"/>
                <a:chExt cx="2099092" cy="2101994"/>
              </a:xfrm>
              <a:solidFill>
                <a:schemeClr val="accent3"/>
              </a:solidFill>
            </p:grpSpPr>
            <p:sp>
              <p:nvSpPr>
                <p:cNvPr id="552" name="Freeform: Shape 551">
                  <a:extLst>
                    <a:ext uri="{FF2B5EF4-FFF2-40B4-BE49-F238E27FC236}">
                      <a16:creationId xmlns:a16="http://schemas.microsoft.com/office/drawing/2014/main" id="{0C9FE3C6-F383-4E8B-A270-7F25AC0626AA}"/>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3" name="Freeform: Shape 552">
                  <a:extLst>
                    <a:ext uri="{FF2B5EF4-FFF2-40B4-BE49-F238E27FC236}">
                      <a16:creationId xmlns:a16="http://schemas.microsoft.com/office/drawing/2014/main" id="{7506F3FA-C199-48C3-98BF-DF5DEF3D6269}"/>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4" name="Freeform: Shape 553">
                  <a:extLst>
                    <a:ext uri="{FF2B5EF4-FFF2-40B4-BE49-F238E27FC236}">
                      <a16:creationId xmlns:a16="http://schemas.microsoft.com/office/drawing/2014/main" id="{3C748934-5BC7-4D8C-B313-92FDD144AFD2}"/>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5" name="Freeform: Shape 554">
                  <a:extLst>
                    <a:ext uri="{FF2B5EF4-FFF2-40B4-BE49-F238E27FC236}">
                      <a16:creationId xmlns:a16="http://schemas.microsoft.com/office/drawing/2014/main" id="{51902FB8-8147-4805-86BE-849A105809F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6" name="Freeform: Shape 555">
                  <a:extLst>
                    <a:ext uri="{FF2B5EF4-FFF2-40B4-BE49-F238E27FC236}">
                      <a16:creationId xmlns:a16="http://schemas.microsoft.com/office/drawing/2014/main" id="{20EA5FDA-5778-423D-B01C-B396CE75290E}"/>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7" name="Freeform: Shape 556">
                  <a:extLst>
                    <a:ext uri="{FF2B5EF4-FFF2-40B4-BE49-F238E27FC236}">
                      <a16:creationId xmlns:a16="http://schemas.microsoft.com/office/drawing/2014/main" id="{796BF0B5-BF08-42B3-A6F8-A5FA1014E4A5}"/>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8" name="Freeform: Shape 557">
                  <a:extLst>
                    <a:ext uri="{FF2B5EF4-FFF2-40B4-BE49-F238E27FC236}">
                      <a16:creationId xmlns:a16="http://schemas.microsoft.com/office/drawing/2014/main" id="{9043998B-CABB-4DB0-9B29-08C7847ED9C8}"/>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9" name="Freeform: Shape 558">
                  <a:extLst>
                    <a:ext uri="{FF2B5EF4-FFF2-40B4-BE49-F238E27FC236}">
                      <a16:creationId xmlns:a16="http://schemas.microsoft.com/office/drawing/2014/main" id="{1D0E2D61-8BE6-4CB6-8DF1-D119CD4A3800}"/>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51" name="Diamond 550">
                <a:extLst>
                  <a:ext uri="{FF2B5EF4-FFF2-40B4-BE49-F238E27FC236}">
                    <a16:creationId xmlns:a16="http://schemas.microsoft.com/office/drawing/2014/main" id="{47719A3A-9D74-45FF-9792-D86BB9B2CCAF}"/>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94" name="Group 493">
              <a:extLst>
                <a:ext uri="{FF2B5EF4-FFF2-40B4-BE49-F238E27FC236}">
                  <a16:creationId xmlns:a16="http://schemas.microsoft.com/office/drawing/2014/main" id="{193629C2-06E8-4500-AB42-85BE7EA63200}"/>
                </a:ext>
              </a:extLst>
            </p:cNvPr>
            <p:cNvGrpSpPr/>
            <p:nvPr userDrawn="1"/>
          </p:nvGrpSpPr>
          <p:grpSpPr>
            <a:xfrm>
              <a:off x="10453035" y="-31022"/>
              <a:ext cx="288956" cy="289355"/>
              <a:chOff x="6853376" y="1293169"/>
              <a:chExt cx="512892" cy="513600"/>
            </a:xfrm>
          </p:grpSpPr>
          <p:grpSp>
            <p:nvGrpSpPr>
              <p:cNvPr id="540" name="Group 539">
                <a:extLst>
                  <a:ext uri="{FF2B5EF4-FFF2-40B4-BE49-F238E27FC236}">
                    <a16:creationId xmlns:a16="http://schemas.microsoft.com/office/drawing/2014/main" id="{3513C8EC-6D32-4156-A616-247E77DEB132}"/>
                  </a:ext>
                </a:extLst>
              </p:cNvPr>
              <p:cNvGrpSpPr/>
              <p:nvPr/>
            </p:nvGrpSpPr>
            <p:grpSpPr>
              <a:xfrm>
                <a:off x="6853376" y="1293169"/>
                <a:ext cx="512892" cy="513600"/>
                <a:chOff x="7537384" y="2046970"/>
                <a:chExt cx="2099092" cy="2101994"/>
              </a:xfrm>
              <a:solidFill>
                <a:schemeClr val="accent1"/>
              </a:solidFill>
            </p:grpSpPr>
            <p:sp>
              <p:nvSpPr>
                <p:cNvPr id="542" name="Freeform: Shape 541">
                  <a:extLst>
                    <a:ext uri="{FF2B5EF4-FFF2-40B4-BE49-F238E27FC236}">
                      <a16:creationId xmlns:a16="http://schemas.microsoft.com/office/drawing/2014/main" id="{6B17F3E8-3DEC-40D2-8DA8-0CAED46A4F58}"/>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Shape 542">
                  <a:extLst>
                    <a:ext uri="{FF2B5EF4-FFF2-40B4-BE49-F238E27FC236}">
                      <a16:creationId xmlns:a16="http://schemas.microsoft.com/office/drawing/2014/main" id="{DEB3D51E-68C9-4A0D-ADCB-E1708179BC8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4" name="Freeform: Shape 543">
                  <a:extLst>
                    <a:ext uri="{FF2B5EF4-FFF2-40B4-BE49-F238E27FC236}">
                      <a16:creationId xmlns:a16="http://schemas.microsoft.com/office/drawing/2014/main" id="{B4E4D2BB-E411-4346-8B71-04872BDE2BDE}"/>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5" name="Freeform: Shape 544">
                  <a:extLst>
                    <a:ext uri="{FF2B5EF4-FFF2-40B4-BE49-F238E27FC236}">
                      <a16:creationId xmlns:a16="http://schemas.microsoft.com/office/drawing/2014/main" id="{D4A1FA56-57C4-4303-9FCC-E0B4C402CB53}"/>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6" name="Freeform: Shape 545">
                  <a:extLst>
                    <a:ext uri="{FF2B5EF4-FFF2-40B4-BE49-F238E27FC236}">
                      <a16:creationId xmlns:a16="http://schemas.microsoft.com/office/drawing/2014/main" id="{47AFAE04-0568-400E-BE86-AF801BE0FD1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7" name="Freeform: Shape 546">
                  <a:extLst>
                    <a:ext uri="{FF2B5EF4-FFF2-40B4-BE49-F238E27FC236}">
                      <a16:creationId xmlns:a16="http://schemas.microsoft.com/office/drawing/2014/main" id="{F83B4969-09C7-4A98-BB43-68DA674C55A2}"/>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8" name="Freeform: Shape 547">
                  <a:extLst>
                    <a:ext uri="{FF2B5EF4-FFF2-40B4-BE49-F238E27FC236}">
                      <a16:creationId xmlns:a16="http://schemas.microsoft.com/office/drawing/2014/main" id="{E0F1AEEC-B909-44C8-8522-36D3E8A26C52}"/>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9" name="Freeform: Shape 548">
                  <a:extLst>
                    <a:ext uri="{FF2B5EF4-FFF2-40B4-BE49-F238E27FC236}">
                      <a16:creationId xmlns:a16="http://schemas.microsoft.com/office/drawing/2014/main" id="{644EC7DE-FBCD-41A1-98C8-482791A291F7}"/>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41" name="Diamond 540">
                <a:extLst>
                  <a:ext uri="{FF2B5EF4-FFF2-40B4-BE49-F238E27FC236}">
                    <a16:creationId xmlns:a16="http://schemas.microsoft.com/office/drawing/2014/main" id="{2095D3DB-1066-4279-9E30-31E357F75330}"/>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96" name="Group 495">
              <a:extLst>
                <a:ext uri="{FF2B5EF4-FFF2-40B4-BE49-F238E27FC236}">
                  <a16:creationId xmlns:a16="http://schemas.microsoft.com/office/drawing/2014/main" id="{86871E1D-EACA-49EF-BD30-4F1D327C7E5E}"/>
                </a:ext>
              </a:extLst>
            </p:cNvPr>
            <p:cNvGrpSpPr/>
            <p:nvPr userDrawn="1"/>
          </p:nvGrpSpPr>
          <p:grpSpPr>
            <a:xfrm>
              <a:off x="11566549" y="1082579"/>
              <a:ext cx="165352" cy="165581"/>
              <a:chOff x="1583457" y="2115277"/>
              <a:chExt cx="293497" cy="293902"/>
            </a:xfrm>
          </p:grpSpPr>
          <p:grpSp>
            <p:nvGrpSpPr>
              <p:cNvPr id="520" name="Group 519">
                <a:extLst>
                  <a:ext uri="{FF2B5EF4-FFF2-40B4-BE49-F238E27FC236}">
                    <a16:creationId xmlns:a16="http://schemas.microsoft.com/office/drawing/2014/main" id="{8D2B7663-1D89-4E5F-B2C2-E14FBCD1B397}"/>
                  </a:ext>
                </a:extLst>
              </p:cNvPr>
              <p:cNvGrpSpPr/>
              <p:nvPr/>
            </p:nvGrpSpPr>
            <p:grpSpPr>
              <a:xfrm>
                <a:off x="1583457" y="2115277"/>
                <a:ext cx="293497" cy="293902"/>
                <a:chOff x="7537384" y="2046970"/>
                <a:chExt cx="2099092" cy="2101994"/>
              </a:xfrm>
              <a:solidFill>
                <a:schemeClr val="bg1">
                  <a:lumMod val="85000"/>
                </a:schemeClr>
              </a:solidFill>
            </p:grpSpPr>
            <p:sp>
              <p:nvSpPr>
                <p:cNvPr id="522" name="Freeform: Shape 521">
                  <a:extLst>
                    <a:ext uri="{FF2B5EF4-FFF2-40B4-BE49-F238E27FC236}">
                      <a16:creationId xmlns:a16="http://schemas.microsoft.com/office/drawing/2014/main" id="{E2172F43-3086-4D48-970F-0E25E5D56C43}"/>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3" name="Freeform: Shape 522">
                  <a:extLst>
                    <a:ext uri="{FF2B5EF4-FFF2-40B4-BE49-F238E27FC236}">
                      <a16:creationId xmlns:a16="http://schemas.microsoft.com/office/drawing/2014/main" id="{F5CA6845-8929-496F-B640-FF59369D49FF}"/>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4" name="Freeform: Shape 523">
                  <a:extLst>
                    <a:ext uri="{FF2B5EF4-FFF2-40B4-BE49-F238E27FC236}">
                      <a16:creationId xmlns:a16="http://schemas.microsoft.com/office/drawing/2014/main" id="{5BC16188-BA83-4C1D-BDFB-4CBD79896D65}"/>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5" name="Freeform: Shape 524">
                  <a:extLst>
                    <a:ext uri="{FF2B5EF4-FFF2-40B4-BE49-F238E27FC236}">
                      <a16:creationId xmlns:a16="http://schemas.microsoft.com/office/drawing/2014/main" id="{20A5DCCE-B8C1-4D42-A5AF-825AC21CF1A3}"/>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6" name="Freeform: Shape 525">
                  <a:extLst>
                    <a:ext uri="{FF2B5EF4-FFF2-40B4-BE49-F238E27FC236}">
                      <a16:creationId xmlns:a16="http://schemas.microsoft.com/office/drawing/2014/main" id="{255BE293-7424-4CED-ACB9-E68608D346A5}"/>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7" name="Freeform: Shape 526">
                  <a:extLst>
                    <a:ext uri="{FF2B5EF4-FFF2-40B4-BE49-F238E27FC236}">
                      <a16:creationId xmlns:a16="http://schemas.microsoft.com/office/drawing/2014/main" id="{5B58F76F-5FCA-4145-8A4D-CE67CD940212}"/>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8" name="Freeform: Shape 527">
                  <a:extLst>
                    <a:ext uri="{FF2B5EF4-FFF2-40B4-BE49-F238E27FC236}">
                      <a16:creationId xmlns:a16="http://schemas.microsoft.com/office/drawing/2014/main" id="{F5301946-3492-4F8C-ACB0-41886C4860E7}"/>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9" name="Freeform: Shape 528">
                  <a:extLst>
                    <a:ext uri="{FF2B5EF4-FFF2-40B4-BE49-F238E27FC236}">
                      <a16:creationId xmlns:a16="http://schemas.microsoft.com/office/drawing/2014/main" id="{2188FDFB-037A-4C00-9C0C-B18C96C1E99F}"/>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21" name="Diamond 520">
                <a:extLst>
                  <a:ext uri="{FF2B5EF4-FFF2-40B4-BE49-F238E27FC236}">
                    <a16:creationId xmlns:a16="http://schemas.microsoft.com/office/drawing/2014/main" id="{4C91B659-1F30-4699-BD84-16720860B72B}"/>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97" name="Group 496">
              <a:extLst>
                <a:ext uri="{FF2B5EF4-FFF2-40B4-BE49-F238E27FC236}">
                  <a16:creationId xmlns:a16="http://schemas.microsoft.com/office/drawing/2014/main" id="{0FE7CE34-E3AC-4FB6-9474-C67FFE880AC5}"/>
                </a:ext>
              </a:extLst>
            </p:cNvPr>
            <p:cNvGrpSpPr/>
            <p:nvPr userDrawn="1"/>
          </p:nvGrpSpPr>
          <p:grpSpPr>
            <a:xfrm>
              <a:off x="10006552" y="539139"/>
              <a:ext cx="165352" cy="165581"/>
              <a:chOff x="1583457" y="2115277"/>
              <a:chExt cx="293497" cy="293902"/>
            </a:xfrm>
          </p:grpSpPr>
          <p:grpSp>
            <p:nvGrpSpPr>
              <p:cNvPr id="510" name="Group 509">
                <a:extLst>
                  <a:ext uri="{FF2B5EF4-FFF2-40B4-BE49-F238E27FC236}">
                    <a16:creationId xmlns:a16="http://schemas.microsoft.com/office/drawing/2014/main" id="{FBC79A4E-7717-4ED2-A6F8-2AE68E4EABA0}"/>
                  </a:ext>
                </a:extLst>
              </p:cNvPr>
              <p:cNvGrpSpPr/>
              <p:nvPr/>
            </p:nvGrpSpPr>
            <p:grpSpPr>
              <a:xfrm>
                <a:off x="1583457" y="2115277"/>
                <a:ext cx="293497" cy="293902"/>
                <a:chOff x="7537384" y="2046970"/>
                <a:chExt cx="2099092" cy="2101994"/>
              </a:xfrm>
              <a:solidFill>
                <a:schemeClr val="bg1">
                  <a:lumMod val="85000"/>
                </a:schemeClr>
              </a:solidFill>
            </p:grpSpPr>
            <p:sp>
              <p:nvSpPr>
                <p:cNvPr id="512" name="Freeform: Shape 511">
                  <a:extLst>
                    <a:ext uri="{FF2B5EF4-FFF2-40B4-BE49-F238E27FC236}">
                      <a16:creationId xmlns:a16="http://schemas.microsoft.com/office/drawing/2014/main" id="{B26EBB84-0104-420D-AA72-892D07BB6142}"/>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3" name="Freeform: Shape 512">
                  <a:extLst>
                    <a:ext uri="{FF2B5EF4-FFF2-40B4-BE49-F238E27FC236}">
                      <a16:creationId xmlns:a16="http://schemas.microsoft.com/office/drawing/2014/main" id="{6EC36313-8E97-4921-AD67-FE3A8E6D92AD}"/>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4" name="Freeform: Shape 513">
                  <a:extLst>
                    <a:ext uri="{FF2B5EF4-FFF2-40B4-BE49-F238E27FC236}">
                      <a16:creationId xmlns:a16="http://schemas.microsoft.com/office/drawing/2014/main" id="{895F123E-E48B-4F8E-A772-638E016191DB}"/>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5" name="Freeform: Shape 514">
                  <a:extLst>
                    <a:ext uri="{FF2B5EF4-FFF2-40B4-BE49-F238E27FC236}">
                      <a16:creationId xmlns:a16="http://schemas.microsoft.com/office/drawing/2014/main" id="{4EAA220C-E577-4E1C-97C0-E2645F2BC6A1}"/>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6" name="Freeform: Shape 515">
                  <a:extLst>
                    <a:ext uri="{FF2B5EF4-FFF2-40B4-BE49-F238E27FC236}">
                      <a16:creationId xmlns:a16="http://schemas.microsoft.com/office/drawing/2014/main" id="{BBC186D7-45BC-4171-A0A4-E1A573628207}"/>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7" name="Freeform: Shape 516">
                  <a:extLst>
                    <a:ext uri="{FF2B5EF4-FFF2-40B4-BE49-F238E27FC236}">
                      <a16:creationId xmlns:a16="http://schemas.microsoft.com/office/drawing/2014/main" id="{2C9C031F-832D-4857-BB69-B2A6234DA1C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8" name="Freeform: Shape 517">
                  <a:extLst>
                    <a:ext uri="{FF2B5EF4-FFF2-40B4-BE49-F238E27FC236}">
                      <a16:creationId xmlns:a16="http://schemas.microsoft.com/office/drawing/2014/main" id="{CDB86520-3204-4AE6-B03F-A184ABBFA84A}"/>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9" name="Freeform: Shape 518">
                  <a:extLst>
                    <a:ext uri="{FF2B5EF4-FFF2-40B4-BE49-F238E27FC236}">
                      <a16:creationId xmlns:a16="http://schemas.microsoft.com/office/drawing/2014/main" id="{25810EB6-936C-4A1D-BC01-E0DAE63F3CA5}"/>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11" name="Diamond 510">
                <a:extLst>
                  <a:ext uri="{FF2B5EF4-FFF2-40B4-BE49-F238E27FC236}">
                    <a16:creationId xmlns:a16="http://schemas.microsoft.com/office/drawing/2014/main" id="{CDD1638A-1A8F-4CF5-B586-63E45338EE89}"/>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98" name="Straight Connector 497">
              <a:extLst>
                <a:ext uri="{FF2B5EF4-FFF2-40B4-BE49-F238E27FC236}">
                  <a16:creationId xmlns:a16="http://schemas.microsoft.com/office/drawing/2014/main" id="{BE90650B-E370-44C4-9440-9DADAB86E79B}"/>
                </a:ext>
              </a:extLst>
            </p:cNvPr>
            <p:cNvCxnSpPr>
              <a:cxnSpLocks/>
              <a:endCxn id="512" idx="2"/>
            </p:cNvCxnSpPr>
            <p:nvPr userDrawn="1"/>
          </p:nvCxnSpPr>
          <p:spPr>
            <a:xfrm>
              <a:off x="9502993" y="75445"/>
              <a:ext cx="538029" cy="49750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99" name="Group 498">
              <a:extLst>
                <a:ext uri="{FF2B5EF4-FFF2-40B4-BE49-F238E27FC236}">
                  <a16:creationId xmlns:a16="http://schemas.microsoft.com/office/drawing/2014/main" id="{9DE0A75F-983E-487C-98F0-2C9494397BEB}"/>
                </a:ext>
              </a:extLst>
            </p:cNvPr>
            <p:cNvGrpSpPr/>
            <p:nvPr userDrawn="1"/>
          </p:nvGrpSpPr>
          <p:grpSpPr>
            <a:xfrm>
              <a:off x="9273939" y="-150648"/>
              <a:ext cx="288956" cy="289355"/>
              <a:chOff x="1004335" y="2859036"/>
              <a:chExt cx="512892" cy="513600"/>
            </a:xfrm>
          </p:grpSpPr>
          <p:grpSp>
            <p:nvGrpSpPr>
              <p:cNvPr id="500" name="Group 499">
                <a:extLst>
                  <a:ext uri="{FF2B5EF4-FFF2-40B4-BE49-F238E27FC236}">
                    <a16:creationId xmlns:a16="http://schemas.microsoft.com/office/drawing/2014/main" id="{F5D08E6D-3BE4-4805-9486-FD69CEE2F1A1}"/>
                  </a:ext>
                </a:extLst>
              </p:cNvPr>
              <p:cNvGrpSpPr/>
              <p:nvPr/>
            </p:nvGrpSpPr>
            <p:grpSpPr>
              <a:xfrm>
                <a:off x="1004335" y="2859036"/>
                <a:ext cx="512892" cy="513600"/>
                <a:chOff x="7537384" y="2046970"/>
                <a:chExt cx="2099092" cy="2101994"/>
              </a:xfrm>
              <a:solidFill>
                <a:schemeClr val="accent2"/>
              </a:solidFill>
            </p:grpSpPr>
            <p:sp>
              <p:nvSpPr>
                <p:cNvPr id="502" name="Freeform: Shape 501">
                  <a:extLst>
                    <a:ext uri="{FF2B5EF4-FFF2-40B4-BE49-F238E27FC236}">
                      <a16:creationId xmlns:a16="http://schemas.microsoft.com/office/drawing/2014/main" id="{76B90BD6-8D3C-4EE0-9DDB-172A5849BCC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3" name="Freeform: Shape 502">
                  <a:extLst>
                    <a:ext uri="{FF2B5EF4-FFF2-40B4-BE49-F238E27FC236}">
                      <a16:creationId xmlns:a16="http://schemas.microsoft.com/office/drawing/2014/main" id="{58B1DEC4-88C6-4371-B3E0-6277565BF820}"/>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4" name="Freeform: Shape 503">
                  <a:extLst>
                    <a:ext uri="{FF2B5EF4-FFF2-40B4-BE49-F238E27FC236}">
                      <a16:creationId xmlns:a16="http://schemas.microsoft.com/office/drawing/2014/main" id="{9CFBC2C2-FCFD-43FB-BB71-8D42778C8003}"/>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5" name="Freeform: Shape 504">
                  <a:extLst>
                    <a:ext uri="{FF2B5EF4-FFF2-40B4-BE49-F238E27FC236}">
                      <a16:creationId xmlns:a16="http://schemas.microsoft.com/office/drawing/2014/main" id="{ED49F4D3-A41B-40EC-BE6B-FFAF811698F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6" name="Freeform: Shape 505">
                  <a:extLst>
                    <a:ext uri="{FF2B5EF4-FFF2-40B4-BE49-F238E27FC236}">
                      <a16:creationId xmlns:a16="http://schemas.microsoft.com/office/drawing/2014/main" id="{A33987DC-1162-4195-8474-567CABD901BF}"/>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7" name="Freeform: Shape 506">
                  <a:extLst>
                    <a:ext uri="{FF2B5EF4-FFF2-40B4-BE49-F238E27FC236}">
                      <a16:creationId xmlns:a16="http://schemas.microsoft.com/office/drawing/2014/main" id="{835BBCC8-11E5-4838-8EEE-A68E9716A9A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8" name="Freeform: Shape 507">
                  <a:extLst>
                    <a:ext uri="{FF2B5EF4-FFF2-40B4-BE49-F238E27FC236}">
                      <a16:creationId xmlns:a16="http://schemas.microsoft.com/office/drawing/2014/main" id="{CAE73480-59E8-4A89-80AA-2DCE8B0D755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Shape 508">
                  <a:extLst>
                    <a:ext uri="{FF2B5EF4-FFF2-40B4-BE49-F238E27FC236}">
                      <a16:creationId xmlns:a16="http://schemas.microsoft.com/office/drawing/2014/main" id="{EE19A603-7DBE-46F5-AAF7-16A431CA7A4E}"/>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01" name="Diamond 500">
                <a:extLst>
                  <a:ext uri="{FF2B5EF4-FFF2-40B4-BE49-F238E27FC236}">
                    <a16:creationId xmlns:a16="http://schemas.microsoft.com/office/drawing/2014/main" id="{F78E5E60-3596-4CC9-9F2C-7692EEDD3BF3}"/>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04824148"/>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39976"/>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hyperlink" Target="https://query.prod.cms.rt.microsoft.com/cms/api/am/binary/RE3Vzx2" TargetMode="External"/><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6.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cosmos-db/partitioning-overview" TargetMode="External"/><Relationship Id="rId2" Type="http://schemas.openxmlformats.org/officeDocument/2006/relationships/notesSlide" Target="../notesSlides/notesSlide15.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cosmos-db/consistency-levels" TargetMode="External"/><Relationship Id="rId2" Type="http://schemas.openxmlformats.org/officeDocument/2006/relationships/notesSlide" Target="../notesSlides/notesSlide16.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cosmos-db/tutorial-query-table" TargetMode="External"/><Relationship Id="rId3" Type="http://schemas.openxmlformats.org/officeDocument/2006/relationships/hyperlink" Target="https://docs.microsoft.com/en-us/learn/paths/work-with-nosql-data-in-azure-cosmos-db/" TargetMode="External"/><Relationship Id="rId7" Type="http://schemas.openxmlformats.org/officeDocument/2006/relationships/hyperlink" Target="https://docs.microsoft.com/en-us/azure/cosmos-db/tutorial-query-graph" TargetMode="External"/><Relationship Id="rId2" Type="http://schemas.openxmlformats.org/officeDocument/2006/relationships/notesSlide" Target="../notesSlides/notesSlide17.xml"/><Relationship Id="rId1" Type="http://schemas.openxmlformats.org/officeDocument/2006/relationships/slideLayout" Target="../slideLayouts/slideLayout96.xml"/><Relationship Id="rId6" Type="http://schemas.openxmlformats.org/officeDocument/2006/relationships/hyperlink" Target="https://docs.microsoft.com/en-us/azure/cosmos-db/time-to-live" TargetMode="External"/><Relationship Id="rId5" Type="http://schemas.openxmlformats.org/officeDocument/2006/relationships/hyperlink" Target="https://docs.microsoft.com/en-us/azure/cosmos-db/consistency-levels-tradeoffs" TargetMode="External"/><Relationship Id="rId4" Type="http://schemas.openxmlformats.org/officeDocument/2006/relationships/hyperlink" Target="https://docs.microsoft.com/en-us/azure/architecture/data-guide/big-data/non-relational-data"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storage/blobs/storage-blob-storage-tiers" TargetMode="External"/><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torage/blobs/storage-lifecycle-management-concepts?tabs=azure-portal" TargetMode="External"/><Relationship Id="rId2" Type="http://schemas.openxmlformats.org/officeDocument/2006/relationships/notesSlide" Target="../notesSlides/notesSlide19.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storage/common/storage-introduction" TargetMode="External"/><Relationship Id="rId2" Type="http://schemas.openxmlformats.org/officeDocument/2006/relationships/notesSlide" Target="../notesSlides/notesSlide20.xml"/><Relationship Id="rId1" Type="http://schemas.openxmlformats.org/officeDocument/2006/relationships/slideLayout" Target="../slideLayouts/slideLayout96.xml"/><Relationship Id="rId4" Type="http://schemas.openxmlformats.org/officeDocument/2006/relationships/hyperlink" Target="https://docs.microsoft.com/en-us/rest/api/storageservices/designing-a-scalable-partitioning-strategy-for-azure-table-storage"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3" Type="http://schemas.openxmlformats.org/officeDocument/2006/relationships/hyperlink" Target="https://devblogs.microsoft.com/azuregov/azure-data-lake-storage-gen2-on-azure-government/" TargetMode="External"/><Relationship Id="rId2" Type="http://schemas.openxmlformats.org/officeDocument/2006/relationships/notesSlide" Target="../notesSlides/notesSlide22.xml"/><Relationship Id="rId1" Type="http://schemas.openxmlformats.org/officeDocument/2006/relationships/slideLayout" Target="../slideLayouts/slideLayout96.xml"/><Relationship Id="rId5" Type="http://schemas.openxmlformats.org/officeDocument/2006/relationships/hyperlink" Target="https://www.aiddata.org/blog/avoiding-data-graveyards-how-can-we-overcome-barriers-to-data-use" TargetMode="External"/><Relationship Id="rId4" Type="http://schemas.openxmlformats.org/officeDocument/2006/relationships/hyperlink" Target="https://www.information-age.com/data-swamp-data-lake-123481597/"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8" Type="http://schemas.openxmlformats.org/officeDocument/2006/relationships/hyperlink" Target="https://docs.microsoft.com/en-us/azure/sql-data-warehouse/sql-data-warehouse-load-from-azure-data-lake-store" TargetMode="External"/><Relationship Id="rId3" Type="http://schemas.openxmlformats.org/officeDocument/2006/relationships/hyperlink" Target="https://docs.microsoft.com/en-gb/azure/storage/blobs/data-lake-storage-introduction" TargetMode="External"/><Relationship Id="rId7" Type="http://schemas.openxmlformats.org/officeDocument/2006/relationships/hyperlink" Target="https://docs.microsoft.com/en-us/azure/data-lake-store/data-lake-store-diagnostic-logs" TargetMode="External"/><Relationship Id="rId2" Type="http://schemas.openxmlformats.org/officeDocument/2006/relationships/notesSlide" Target="../notesSlides/notesSlide26.xml"/><Relationship Id="rId1" Type="http://schemas.openxmlformats.org/officeDocument/2006/relationships/slideLayout" Target="../slideLayouts/slideLayout96.xml"/><Relationship Id="rId6" Type="http://schemas.openxmlformats.org/officeDocument/2006/relationships/hyperlink" Target="https://docs.microsoft.com/en-us/azure/data-lake-analytics/data-lake-analytics-overview" TargetMode="External"/><Relationship Id="rId5" Type="http://schemas.openxmlformats.org/officeDocument/2006/relationships/hyperlink" Target="https://docs.microsoft.com/en-us/azure/active-directory/hybrid/how-to-connect-sync-whatis" TargetMode="External"/><Relationship Id="rId10" Type="http://schemas.openxmlformats.org/officeDocument/2006/relationships/hyperlink" Target="https://docs.microsoft.com/en-us/azure/storage/blobs/data-lake-storage-performance-tuning-guidance" TargetMode="External"/><Relationship Id="rId4" Type="http://schemas.openxmlformats.org/officeDocument/2006/relationships/hyperlink" Target="https://docs.microsoft.com/en-gb/azure/storage/blobs/data-lake-storage-namespace" TargetMode="External"/><Relationship Id="rId9" Type="http://schemas.openxmlformats.org/officeDocument/2006/relationships/hyperlink" Target="https://docs.microsoft.com/en-us/azure/storage/blobs/data-lake-storage-access-control"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jamesserra.com/archive/2014/12/the-modern-data-warehouse/" TargetMode="External"/><Relationship Id="rId3" Type="http://schemas.openxmlformats.org/officeDocument/2006/relationships/hyperlink" Target="https://docs.microsoft.com/en-us/learn/modules/introduction-to-azure-data-lake-storage/" TargetMode="External"/><Relationship Id="rId7" Type="http://schemas.openxmlformats.org/officeDocument/2006/relationships/hyperlink" Target="https://www.sqlchick.com/entries/2016/7/31/data-lake-use-cases-and-planning" TargetMode="External"/><Relationship Id="rId2" Type="http://schemas.openxmlformats.org/officeDocument/2006/relationships/notesSlide" Target="../notesSlides/notesSlide27.xml"/><Relationship Id="rId1" Type="http://schemas.openxmlformats.org/officeDocument/2006/relationships/slideLayout" Target="../slideLayouts/slideLayout96.xml"/><Relationship Id="rId6" Type="http://schemas.openxmlformats.org/officeDocument/2006/relationships/hyperlink" Target="https://docs.microsoft.com/en-us/azure/storage/blobs/data-lake-storage-performance-tuning-guidance" TargetMode="External"/><Relationship Id="rId11" Type="http://schemas.openxmlformats.org/officeDocument/2006/relationships/hyperlink" Target="https://towardsdatascience.com/a-brief-introduction-to-two-data-processing-architectures-lambda-and-kappa-for-big-data-4f35c28005bb" TargetMode="External"/><Relationship Id="rId5" Type="http://schemas.openxmlformats.org/officeDocument/2006/relationships/hyperlink" Target="https://docs.microsoft.com/en-us/azure/sql-data-warehouse/sql-data-warehouse-load-from-azure-data-lake-store" TargetMode="External"/><Relationship Id="rId10" Type="http://schemas.openxmlformats.org/officeDocument/2006/relationships/hyperlink" Target="https://www.kdnuggets.com/2015/09/data-lake-vs-data-warehouse-key-differences.html" TargetMode="External"/><Relationship Id="rId4" Type="http://schemas.openxmlformats.org/officeDocument/2006/relationships/hyperlink" Target="https://channel9.msdn.com/Shows/Azure-Friday/Azure-Data-Lake-Storage-Gen2-overview" TargetMode="External"/><Relationship Id="rId9" Type="http://schemas.openxmlformats.org/officeDocument/2006/relationships/hyperlink" Target="https://www.jamesserra.com/archive/2017/12/is-the-traditional-data-warehouse-dead/"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sql-database/sql-database-elastic-pool" TargetMode="External"/><Relationship Id="rId2" Type="http://schemas.openxmlformats.org/officeDocument/2006/relationships/notesSlide" Target="../notesSlides/notesSlide29.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sql/relational-databases/security/dynamic-data-masking?view=sql-server-ver15" TargetMode="External"/><Relationship Id="rId2" Type="http://schemas.openxmlformats.org/officeDocument/2006/relationships/notesSlide" Target="../notesSlides/notesSlide31.xml"/><Relationship Id="rId1" Type="http://schemas.openxmlformats.org/officeDocument/2006/relationships/slideLayout" Target="../slideLayouts/slideLayout96.xml"/><Relationship Id="rId4" Type="http://schemas.openxmlformats.org/officeDocument/2006/relationships/hyperlink" Target="https://docs.microsoft.com/en-us/azure/sql-database/sql-database-dynamic-data-masking-get-started"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sql-database/sql-database-firewall-configure" TargetMode="External"/><Relationship Id="rId2" Type="http://schemas.openxmlformats.org/officeDocument/2006/relationships/notesSlide" Target="../notesSlides/notesSlide32.xml"/><Relationship Id="rId1" Type="http://schemas.openxmlformats.org/officeDocument/2006/relationships/slideLayout" Target="../slideLayouts/slideLayout96.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transparent-data-encryption?view=sql-server-ver15" TargetMode="External"/><Relationship Id="rId2" Type="http://schemas.openxmlformats.org/officeDocument/2006/relationships/notesSlide" Target="../notesSlides/notesSlide33.xml"/><Relationship Id="rId1" Type="http://schemas.openxmlformats.org/officeDocument/2006/relationships/slideLayout" Target="../slideLayouts/slideLayout96.xml"/><Relationship Id="rId4" Type="http://schemas.openxmlformats.org/officeDocument/2006/relationships/hyperlink" Target="https://docs.microsoft.com/en-us/azure/sql-database/transparent-data-encryption-byok-azure-sq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overview" TargetMode="External"/><Relationship Id="rId2" Type="http://schemas.openxmlformats.org/officeDocument/2006/relationships/notesSlide" Target="../notesSlides/notesSlide34.xml"/><Relationship Id="rId1" Type="http://schemas.openxmlformats.org/officeDocument/2006/relationships/slideLayout" Target="../slideLayouts/slideLayout9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9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configure-azure-blob-storage?view=sql-server-2017" TargetMode="External"/><Relationship Id="rId2" Type="http://schemas.openxmlformats.org/officeDocument/2006/relationships/notesSlide" Target="../notesSlides/notesSlide37.xml"/><Relationship Id="rId1" Type="http://schemas.openxmlformats.org/officeDocument/2006/relationships/slideLayout" Target="../slideLayouts/slideLayout96.xml"/><Relationship Id="rId4" Type="http://schemas.openxmlformats.org/officeDocument/2006/relationships/hyperlink" Target="https://docs.microsoft.com/en-us/sql/relational-databases/polybase/polybase-queries?view=sql-server-2017"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load-from-azure-blob-storage-with-polybase" TargetMode="External"/><Relationship Id="rId2" Type="http://schemas.openxmlformats.org/officeDocument/2006/relationships/notesSlide" Target="../notesSlides/notesSlide40.xml"/><Relationship Id="rId1" Type="http://schemas.openxmlformats.org/officeDocument/2006/relationships/slideLayout" Target="../slideLayouts/slideLayout96.xml"/><Relationship Id="rId6" Type="http://schemas.openxmlformats.org/officeDocument/2006/relationships/hyperlink" Target="https://docs.microsoft.com/en-us/azure/data-factory/concepts-pipelines-activities" TargetMode="External"/><Relationship Id="rId5" Type="http://schemas.openxmlformats.org/officeDocument/2006/relationships/hyperlink" Target="https://docs.microsoft.com/en-us/azure/data-factory/concepts-datasets-linked-services" TargetMode="External"/><Relationship Id="rId4" Type="http://schemas.openxmlformats.org/officeDocument/2006/relationships/hyperlink" Target="https://docs.microsoft.com/en-us/azure/data-factory/concepts-integration-runtim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6.xml"/></Relationships>
</file>

<file path=ppt/slides/_rels/slide45.xml.rels><?xml version="1.0" encoding="UTF-8" standalone="yes"?>
<Relationships xmlns="http://schemas.openxmlformats.org/package/2006/relationships"><Relationship Id="rId3" Type="http://schemas.openxmlformats.org/officeDocument/2006/relationships/hyperlink" Target="https://training.databricks.com/visualapi.pdf" TargetMode="External"/><Relationship Id="rId2" Type="http://schemas.openxmlformats.org/officeDocument/2006/relationships/notesSlide" Target="../notesSlides/notesSlide44.xml"/><Relationship Id="rId1" Type="http://schemas.openxmlformats.org/officeDocument/2006/relationships/slideLayout" Target="../slideLayouts/slideLayout96.xml"/><Relationship Id="rId4" Type="http://schemas.openxmlformats.org/officeDocument/2006/relationships/hyperlink" Target="https://data-flair.training/blogs/apache-spark-sq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learn/paths/data-science/" TargetMode="External"/><Relationship Id="rId7" Type="http://schemas.openxmlformats.org/officeDocument/2006/relationships/hyperlink" Target="https://ogirardot.wordpress.com/2015/07/31/from-pandas-to-apache-sparks-dataframe/" TargetMode="External"/><Relationship Id="rId2" Type="http://schemas.openxmlformats.org/officeDocument/2006/relationships/notesSlide" Target="../notesSlides/notesSlide45.xml"/><Relationship Id="rId1" Type="http://schemas.openxmlformats.org/officeDocument/2006/relationships/slideLayout" Target="../slideLayouts/slideLayout96.xml"/><Relationship Id="rId6" Type="http://schemas.openxmlformats.org/officeDocument/2006/relationships/hyperlink" Target="https://community.cloud.databricks.com/" TargetMode="External"/><Relationship Id="rId5" Type="http://schemas.openxmlformats.org/officeDocument/2006/relationships/hyperlink" Target="https://spark.apache.org/docs/2.1.0/sql-programming-guide.html#getting-started" TargetMode="External"/><Relationship Id="rId4" Type="http://schemas.openxmlformats.org/officeDocument/2006/relationships/hyperlink" Target="https://docs.microsoft.com/en-us/azure/data-factory/tutorial-transform-data-spark-portal"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zure-monitor/insights/storage-insights-overview" TargetMode="External"/><Relationship Id="rId2" Type="http://schemas.openxmlformats.org/officeDocument/2006/relationships/notesSlide" Target="../notesSlides/notesSlide47.xml"/><Relationship Id="rId1" Type="http://schemas.openxmlformats.org/officeDocument/2006/relationships/slideLayout" Target="../slideLayouts/slideLayout96.xml"/><Relationship Id="rId6" Type="http://schemas.openxmlformats.org/officeDocument/2006/relationships/hyperlink" Target="https://docs.microsoft.com/en-us/azure/azure-monitor/log-query/get-started-portal" TargetMode="External"/><Relationship Id="rId5" Type="http://schemas.openxmlformats.org/officeDocument/2006/relationships/hyperlink" Target="https://docs.microsoft.com/en-us/azure/advisor/advisor-performance-recommendations" TargetMode="External"/><Relationship Id="rId4" Type="http://schemas.openxmlformats.org/officeDocument/2006/relationships/hyperlink" Target="https://docs.microsoft.com/en-us/azure/advisor/advisor-overview"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docs.microsoft.com/en-us/azure/sql-data-warehouse/sql-data-warehouse-tables-overview" TargetMode="External"/><Relationship Id="rId3" Type="http://schemas.openxmlformats.org/officeDocument/2006/relationships/hyperlink" Target="https://docs.microsoft.com/en-us/azure/sql-database/sql-database-advisor-portal" TargetMode="External"/><Relationship Id="rId7" Type="http://schemas.openxmlformats.org/officeDocument/2006/relationships/hyperlink" Target="https://docs.microsoft.com/en-us/sql/relational-databases/system-dynamic-management-views/sys-dm-db-resource-stats-azure-sql-database?view=azuresqldb-current" TargetMode="External"/><Relationship Id="rId2" Type="http://schemas.openxmlformats.org/officeDocument/2006/relationships/notesSlide" Target="../notesSlides/notesSlide48.xml"/><Relationship Id="rId1" Type="http://schemas.openxmlformats.org/officeDocument/2006/relationships/slideLayout" Target="../slideLayouts/slideLayout96.xml"/><Relationship Id="rId6" Type="http://schemas.openxmlformats.org/officeDocument/2006/relationships/hyperlink" Target="https://docs.microsoft.com/en-us/azure/sql-data-warehouse/sql-data-warehouse-manage-monitor" TargetMode="External"/><Relationship Id="rId5" Type="http://schemas.openxmlformats.org/officeDocument/2006/relationships/hyperlink" Target="https://docs.microsoft.com/en-us/azure/sql-database/sql-database-operate-query-store" TargetMode="External"/><Relationship Id="rId4" Type="http://schemas.openxmlformats.org/officeDocument/2006/relationships/hyperlink" Target="https://docs.microsoft.com/en-us/azure/sql-database/sql-database-monitor-tune-overview" TargetMode="External"/><Relationship Id="rId9" Type="http://schemas.openxmlformats.org/officeDocument/2006/relationships/hyperlink" Target="https://docs.microsoft.com/en-us/azure/sql-data-warehouse/sql-data-warehouse-how-to-monitor-cach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xml"/><Relationship Id="rId1" Type="http://schemas.openxmlformats.org/officeDocument/2006/relationships/slideLayout" Target="../slideLayouts/slideLayout96.xml"/><Relationship Id="rId5" Type="http://schemas.openxmlformats.org/officeDocument/2006/relationships/image" Target="../media/image42.emf"/><Relationship Id="rId4" Type="http://schemas.openxmlformats.org/officeDocument/2006/relationships/image" Target="../media/image41.emf"/></Relationships>
</file>

<file path=ppt/slides/_rels/slide50.xml.rels><?xml version="1.0" encoding="UTF-8" standalone="yes"?>
<Relationships xmlns="http://schemas.openxmlformats.org/package/2006/relationships"><Relationship Id="rId8" Type="http://schemas.openxmlformats.org/officeDocument/2006/relationships/hyperlink" Target="https://docs.microsoft.com/en-us/azure/stream-analytics/stream-analytics-streaming-unit-consumption" TargetMode="External"/><Relationship Id="rId3" Type="http://schemas.openxmlformats.org/officeDocument/2006/relationships/hyperlink" Target="https://docs.microsoft.com/en-us/azure/data-factory/monitor-using-azure-monitor" TargetMode="External"/><Relationship Id="rId7" Type="http://schemas.openxmlformats.org/officeDocument/2006/relationships/hyperlink" Target="https://docs.microsoft.com/en-us/azure/stream-analytics/stream-analytics-set-up-alerts" TargetMode="External"/><Relationship Id="rId2" Type="http://schemas.openxmlformats.org/officeDocument/2006/relationships/notesSlide" Target="../notesSlides/notesSlide49.xml"/><Relationship Id="rId1" Type="http://schemas.openxmlformats.org/officeDocument/2006/relationships/slideLayout" Target="../slideLayouts/slideLayout96.xml"/><Relationship Id="rId6" Type="http://schemas.openxmlformats.org/officeDocument/2006/relationships/hyperlink" Target="https://docs.microsoft.com/en-us/azure/hdinsight/hdinsight-capacity-planning" TargetMode="External"/><Relationship Id="rId5" Type="http://schemas.openxmlformats.org/officeDocument/2006/relationships/hyperlink" Target="https://docs.microsoft.com/en-us/azure/architecture/databricks-monitoring/application-logs" TargetMode="External"/><Relationship Id="rId4" Type="http://schemas.openxmlformats.org/officeDocument/2006/relationships/hyperlink" Target="https://docs.microsoft.com/en-us/azure/architecture/databricks-monitoring/"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docs.microsoft.com/en-us/sql/t-sql/statements/create-external-data-source-transact-sql" TargetMode="External"/><Relationship Id="rId3" Type="http://schemas.openxmlformats.org/officeDocument/2006/relationships/hyperlink" Target="https://docs.microsoft.com/en-us/azure/cosmos-db/cli-samples" TargetMode="External"/><Relationship Id="rId7" Type="http://schemas.openxmlformats.org/officeDocument/2006/relationships/hyperlink" Target="https://docs.microsoft.com/en-us/cli/azure/sql/elastic-pool" TargetMode="External"/><Relationship Id="rId2" Type="http://schemas.openxmlformats.org/officeDocument/2006/relationships/notesSlide" Target="../notesSlides/notesSlide50.xml"/><Relationship Id="rId1" Type="http://schemas.openxmlformats.org/officeDocument/2006/relationships/slideLayout" Target="../slideLayouts/slideLayout96.xml"/><Relationship Id="rId6" Type="http://schemas.openxmlformats.org/officeDocument/2006/relationships/hyperlink" Target="https://docs.microsoft.com/en-us/cli/azure/sql/db" TargetMode="External"/><Relationship Id="rId5" Type="http://schemas.openxmlformats.org/officeDocument/2006/relationships/hyperlink" Target="https://docs.microsoft.com/en-us/cli/azure/sql/db/audit-policy" TargetMode="External"/><Relationship Id="rId4" Type="http://schemas.openxmlformats.org/officeDocument/2006/relationships/hyperlink" Target="https://docs.microsoft.com/en-us/cli/azure/cosmosdb"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6.xml"/></Relationships>
</file>

<file path=ppt/slides/_rels/slide56.xml.rels><?xml version="1.0" encoding="UTF-8" standalone="yes"?>
<Relationships xmlns="http://schemas.openxmlformats.org/package/2006/relationships"><Relationship Id="rId3" Type="http://schemas.openxmlformats.org/officeDocument/2006/relationships/hyperlink" Target="https://www.microsoft.com/en-us/learning/azure-exams.aspx" TargetMode="External"/><Relationship Id="rId2" Type="http://schemas.openxmlformats.org/officeDocument/2006/relationships/notesSlide" Target="../notesSlides/notesSlide55.xml"/><Relationship Id="rId1" Type="http://schemas.openxmlformats.org/officeDocument/2006/relationships/slideLayout" Target="../slideLayouts/slideLayout96.xml"/><Relationship Id="rId4" Type="http://schemas.openxmlformats.org/officeDocument/2006/relationships/hyperlink" Target="https://home.pearsonvue.com/"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6.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7.xml"/><Relationship Id="rId1" Type="http://schemas.openxmlformats.org/officeDocument/2006/relationships/slideLayout" Target="../slideLayouts/slideLayout96.xml"/></Relationships>
</file>

<file path=ppt/slides/_rels/slide59.xml.rels><?xml version="1.0" encoding="UTF-8" standalone="yes"?>
<Relationships xmlns="http://schemas.openxmlformats.org/package/2006/relationships"><Relationship Id="rId3" Type="http://schemas.openxmlformats.org/officeDocument/2006/relationships/hyperlink" Target="https://global4.mindhub.com/az-900-microsoft-azure-fundamentals-microsoft-official-practice-test/p/MU-AZ-900?utm_source=microsoft&amp;utm_medium=certpage&amp;utm_campaign=msofficialpractice" TargetMode="External"/><Relationship Id="rId2" Type="http://schemas.openxmlformats.org/officeDocument/2006/relationships/notesSlide" Target="../notesSlides/notesSlide58.xml"/><Relationship Id="rId1" Type="http://schemas.openxmlformats.org/officeDocument/2006/relationships/slideLayout" Target="../slideLayouts/slideLayout96.xml"/><Relationship Id="rId4" Type="http://schemas.openxmlformats.org/officeDocument/2006/relationships/hyperlink" Target="https://www.whizlabs.com/learn/course/microsoft-azure-az-90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96.xml"/><Relationship Id="rId4" Type="http://schemas.openxmlformats.org/officeDocument/2006/relationships/hyperlink" Target="https://towardsdatascience.com/data-engineer-vs-data-scientist-bc8dab5ac124"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towardsdatascience.com/data-engineer-vs-data-scientist-bc8dab5ac124" TargetMode="External"/><Relationship Id="rId2" Type="http://schemas.openxmlformats.org/officeDocument/2006/relationships/notesSlide" Target="../notesSlides/notesSlide7.xml"/><Relationship Id="rId1" Type="http://schemas.openxmlformats.org/officeDocument/2006/relationships/slideLayout" Target="../slideLayouts/slideLayout96.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472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Azure Services</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n-US" dirty="0"/>
              <a:t>Candidates for this exam must be able to implement data solutions using Azure services: </a:t>
            </a:r>
          </a:p>
          <a:p>
            <a:r>
              <a:rPr lang="en-US" dirty="0"/>
              <a:t>Azure Cosmos DB</a:t>
            </a:r>
          </a:p>
          <a:p>
            <a:r>
              <a:rPr lang="en-US" dirty="0"/>
              <a:t>Azure SQL Database / SQL Data Warehouse</a:t>
            </a:r>
          </a:p>
          <a:p>
            <a:r>
              <a:rPr lang="en-US" dirty="0"/>
              <a:t>Azure Data Lake Storage</a:t>
            </a:r>
          </a:p>
          <a:p>
            <a:r>
              <a:rPr lang="en-US" dirty="0"/>
              <a:t>Azure Data Factory</a:t>
            </a:r>
          </a:p>
          <a:p>
            <a:r>
              <a:rPr lang="en-US" dirty="0"/>
              <a:t>Azure Stream Analytics</a:t>
            </a:r>
          </a:p>
          <a:p>
            <a:r>
              <a:rPr lang="en-US" dirty="0"/>
              <a:t>Azure Databricks</a:t>
            </a:r>
          </a:p>
          <a:p>
            <a:r>
              <a:rPr lang="en-US" dirty="0"/>
              <a:t>Azure Blob storage.</a:t>
            </a:r>
          </a:p>
          <a:p>
            <a:endParaRPr lang="es-AR" dirty="0"/>
          </a:p>
          <a:p>
            <a:endParaRPr lang="es-AR" dirty="0"/>
          </a:p>
        </p:txBody>
      </p:sp>
    </p:spTree>
    <p:extLst>
      <p:ext uri="{BB962C8B-B14F-4D97-AF65-F5344CB8AC3E}">
        <p14:creationId xmlns:p14="http://schemas.microsoft.com/office/powerpoint/2010/main" val="2391938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DP200-Skills </a:t>
            </a:r>
            <a:r>
              <a:rPr lang="es-AR" dirty="0" err="1"/>
              <a:t>measured</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endParaRPr lang="es-AR" dirty="0"/>
          </a:p>
          <a:p>
            <a:r>
              <a:rPr lang="en-US" dirty="0"/>
              <a:t>Implement data storage solutions (40-45%)</a:t>
            </a:r>
          </a:p>
          <a:p>
            <a:r>
              <a:rPr lang="en-US" dirty="0"/>
              <a:t>Manage and develop data processing (25-30%)</a:t>
            </a:r>
          </a:p>
          <a:p>
            <a:r>
              <a:rPr lang="en-US" dirty="0"/>
              <a:t>Monitor and optimize data solutions (30-35%)</a:t>
            </a:r>
          </a:p>
          <a:p>
            <a:pPr lvl="1"/>
            <a:endParaRPr lang="en-US" dirty="0"/>
          </a:p>
          <a:p>
            <a:pPr lvl="1"/>
            <a:endParaRPr lang="en-US" dirty="0"/>
          </a:p>
          <a:p>
            <a:r>
              <a:rPr lang="en-US" dirty="0"/>
              <a:t>Full skills outline</a:t>
            </a:r>
            <a:endParaRPr lang="en-US" dirty="0">
              <a:hlinkClick r:id="rId3"/>
            </a:endParaRPr>
          </a:p>
          <a:p>
            <a:pPr marL="457200" lvl="1" indent="0">
              <a:buNone/>
            </a:pPr>
            <a:r>
              <a:rPr lang="es-AR" dirty="0">
                <a:hlinkClick r:id="rId3"/>
              </a:rPr>
              <a:t>https://query.prod.cms.rt.microsoft.com/cms/api/am/binary/RE3Vzx2</a:t>
            </a:r>
            <a:endParaRPr lang="es-AR" dirty="0"/>
          </a:p>
          <a:p>
            <a:endParaRPr lang="es-AR" dirty="0"/>
          </a:p>
        </p:txBody>
      </p:sp>
    </p:spTree>
    <p:extLst>
      <p:ext uri="{BB962C8B-B14F-4D97-AF65-F5344CB8AC3E}">
        <p14:creationId xmlns:p14="http://schemas.microsoft.com/office/powerpoint/2010/main" val="3122631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fontScale="90000"/>
          </a:bodyPr>
          <a:lstStyle/>
          <a:p>
            <a:r>
              <a:rPr lang="fr-FR" dirty="0"/>
              <a:t>Objective: </a:t>
            </a:r>
            <a:r>
              <a:rPr lang="fr-FR" dirty="0" err="1"/>
              <a:t>Implement</a:t>
            </a:r>
            <a:r>
              <a:rPr lang="fr-FR" dirty="0"/>
              <a:t> data storage solutions (40-45%)</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s-AR" dirty="0" err="1"/>
              <a:t>Implement</a:t>
            </a:r>
            <a:r>
              <a:rPr lang="es-AR" dirty="0"/>
              <a:t> </a:t>
            </a:r>
            <a:r>
              <a:rPr lang="es-AR" b="1" i="1" dirty="0"/>
              <a:t>non-</a:t>
            </a:r>
            <a:r>
              <a:rPr lang="es-AR" b="1" i="1" dirty="0" err="1"/>
              <a:t>relational</a:t>
            </a:r>
            <a:r>
              <a:rPr lang="es-AR" dirty="0"/>
              <a:t> data </a:t>
            </a:r>
            <a:r>
              <a:rPr lang="es-AR" dirty="0" err="1"/>
              <a:t>stores</a:t>
            </a:r>
            <a:endParaRPr lang="es-AR" dirty="0"/>
          </a:p>
          <a:p>
            <a:pPr lvl="1"/>
            <a:r>
              <a:rPr lang="es-AR" dirty="0" err="1"/>
              <a:t>Implement</a:t>
            </a:r>
            <a:r>
              <a:rPr lang="es-AR" dirty="0"/>
              <a:t> a </a:t>
            </a:r>
            <a:r>
              <a:rPr lang="es-AR" dirty="0" err="1"/>
              <a:t>solution</a:t>
            </a:r>
            <a:r>
              <a:rPr lang="es-AR" dirty="0"/>
              <a:t> </a:t>
            </a:r>
            <a:r>
              <a:rPr lang="es-AR" dirty="0" err="1"/>
              <a:t>that</a:t>
            </a:r>
            <a:r>
              <a:rPr lang="es-AR" dirty="0"/>
              <a:t> uses Cosmos DB, Data Lake Storage Gen2, </a:t>
            </a:r>
            <a:r>
              <a:rPr lang="es-AR" dirty="0" err="1"/>
              <a:t>or</a:t>
            </a:r>
            <a:r>
              <a:rPr lang="es-AR" dirty="0"/>
              <a:t> Blob storage </a:t>
            </a:r>
          </a:p>
          <a:p>
            <a:pPr lvl="1"/>
            <a:r>
              <a:rPr lang="en-US" dirty="0"/>
              <a:t>Implement</a:t>
            </a:r>
            <a:r>
              <a:rPr lang="es-AR" dirty="0"/>
              <a:t> data </a:t>
            </a:r>
            <a:r>
              <a:rPr lang="es-AR" dirty="0" err="1"/>
              <a:t>distribution</a:t>
            </a:r>
            <a:r>
              <a:rPr lang="es-AR" dirty="0"/>
              <a:t> and </a:t>
            </a:r>
            <a:r>
              <a:rPr lang="es-AR" dirty="0" err="1"/>
              <a:t>partitions</a:t>
            </a:r>
            <a:endParaRPr lang="es-AR" dirty="0"/>
          </a:p>
          <a:p>
            <a:pPr lvl="1"/>
            <a:r>
              <a:rPr lang="es-AR" dirty="0" err="1"/>
              <a:t>Implement</a:t>
            </a:r>
            <a:r>
              <a:rPr lang="es-AR" dirty="0"/>
              <a:t> a </a:t>
            </a:r>
            <a:r>
              <a:rPr lang="es-AR" dirty="0" err="1"/>
              <a:t>consistency</a:t>
            </a:r>
            <a:r>
              <a:rPr lang="es-AR" dirty="0"/>
              <a:t> </a:t>
            </a:r>
            <a:r>
              <a:rPr lang="es-AR" dirty="0" err="1"/>
              <a:t>model</a:t>
            </a:r>
            <a:r>
              <a:rPr lang="es-AR" dirty="0"/>
              <a:t> in </a:t>
            </a:r>
            <a:r>
              <a:rPr lang="es-AR" dirty="0" err="1"/>
              <a:t>CosmosDB</a:t>
            </a:r>
            <a:endParaRPr lang="es-AR" dirty="0"/>
          </a:p>
          <a:p>
            <a:pPr lvl="1"/>
            <a:r>
              <a:rPr lang="es-AR" dirty="0" err="1"/>
              <a:t>Provision</a:t>
            </a:r>
            <a:r>
              <a:rPr lang="es-AR" dirty="0"/>
              <a:t> a non-</a:t>
            </a:r>
            <a:r>
              <a:rPr lang="es-AR" dirty="0" err="1"/>
              <a:t>relational</a:t>
            </a:r>
            <a:r>
              <a:rPr lang="es-AR" dirty="0"/>
              <a:t> data store</a:t>
            </a:r>
          </a:p>
          <a:p>
            <a:pPr lvl="1"/>
            <a:r>
              <a:rPr lang="es-AR" dirty="0" err="1"/>
              <a:t>Provide</a:t>
            </a:r>
            <a:r>
              <a:rPr lang="es-AR" dirty="0"/>
              <a:t> </a:t>
            </a:r>
            <a:r>
              <a:rPr lang="es-AR" dirty="0" err="1"/>
              <a:t>access</a:t>
            </a:r>
            <a:r>
              <a:rPr lang="es-AR" dirty="0"/>
              <a:t> </a:t>
            </a:r>
            <a:r>
              <a:rPr lang="es-AR" dirty="0" err="1"/>
              <a:t>to</a:t>
            </a:r>
            <a:r>
              <a:rPr lang="es-AR" dirty="0"/>
              <a:t> data </a:t>
            </a:r>
            <a:r>
              <a:rPr lang="es-AR" dirty="0" err="1"/>
              <a:t>to</a:t>
            </a:r>
            <a:r>
              <a:rPr lang="es-AR" dirty="0"/>
              <a:t> </a:t>
            </a:r>
            <a:r>
              <a:rPr lang="es-AR" dirty="0" err="1"/>
              <a:t>meet</a:t>
            </a:r>
            <a:r>
              <a:rPr lang="es-AR" dirty="0"/>
              <a:t> </a:t>
            </a:r>
            <a:r>
              <a:rPr lang="es-AR" dirty="0" err="1"/>
              <a:t>security</a:t>
            </a:r>
            <a:r>
              <a:rPr lang="es-AR" dirty="0"/>
              <a:t> </a:t>
            </a:r>
            <a:r>
              <a:rPr lang="es-AR" dirty="0" err="1"/>
              <a:t>requirements</a:t>
            </a:r>
            <a:endParaRPr lang="es-AR" dirty="0"/>
          </a:p>
          <a:p>
            <a:pPr lvl="1"/>
            <a:r>
              <a:rPr lang="es-AR" dirty="0" err="1"/>
              <a:t>Implement</a:t>
            </a:r>
            <a:r>
              <a:rPr lang="es-AR" dirty="0"/>
              <a:t> </a:t>
            </a:r>
            <a:r>
              <a:rPr lang="es-AR" dirty="0" err="1"/>
              <a:t>for</a:t>
            </a:r>
            <a:r>
              <a:rPr lang="es-AR" dirty="0"/>
              <a:t> </a:t>
            </a:r>
            <a:r>
              <a:rPr lang="es-AR" dirty="0" err="1"/>
              <a:t>high</a:t>
            </a:r>
            <a:r>
              <a:rPr lang="es-AR" dirty="0"/>
              <a:t> </a:t>
            </a:r>
            <a:r>
              <a:rPr lang="es-AR" dirty="0" err="1"/>
              <a:t>availability</a:t>
            </a:r>
            <a:r>
              <a:rPr lang="es-AR" dirty="0"/>
              <a:t>, </a:t>
            </a:r>
            <a:r>
              <a:rPr lang="es-AR" dirty="0" err="1"/>
              <a:t>disaster</a:t>
            </a:r>
            <a:r>
              <a:rPr lang="es-AR" dirty="0"/>
              <a:t> </a:t>
            </a:r>
            <a:r>
              <a:rPr lang="es-AR" dirty="0" err="1"/>
              <a:t>recovery</a:t>
            </a:r>
            <a:r>
              <a:rPr lang="es-AR" dirty="0"/>
              <a:t>, and global </a:t>
            </a:r>
            <a:r>
              <a:rPr lang="es-AR" dirty="0" err="1"/>
              <a:t>distribution</a:t>
            </a:r>
            <a:endParaRPr lang="es-AR" dirty="0"/>
          </a:p>
          <a:p>
            <a:pPr lvl="1"/>
            <a:endParaRPr lang="en-US" dirty="0"/>
          </a:p>
          <a:p>
            <a:pPr marL="0" indent="0">
              <a:buNone/>
            </a:pPr>
            <a:endParaRPr lang="es-AR" dirty="0"/>
          </a:p>
        </p:txBody>
      </p:sp>
    </p:spTree>
    <p:extLst>
      <p:ext uri="{BB962C8B-B14F-4D97-AF65-F5344CB8AC3E}">
        <p14:creationId xmlns:p14="http://schemas.microsoft.com/office/powerpoint/2010/main" val="1669841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err="1"/>
              <a:t>CosmosDB</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fontScale="92500" lnSpcReduction="10000"/>
          </a:bodyPr>
          <a:lstStyle/>
          <a:p>
            <a:r>
              <a:rPr lang="en-US" dirty="0"/>
              <a:t>Azure Cosmos DB is Microsoft's globally distributed, multi-model database service. </a:t>
            </a:r>
          </a:p>
          <a:p>
            <a:r>
              <a:rPr lang="en-US" dirty="0"/>
              <a:t>Cosmos DB enables you to elastically and independently scale throughput and storage across any number of Azure's geographic regions. </a:t>
            </a:r>
          </a:p>
          <a:p>
            <a:r>
              <a:rPr lang="en-US" dirty="0"/>
              <a:t>Scalability</a:t>
            </a:r>
            <a:r>
              <a:rPr lang="en-US" b="1" dirty="0"/>
              <a:t> </a:t>
            </a:r>
            <a:endParaRPr lang="en-US" dirty="0"/>
          </a:p>
          <a:p>
            <a:pPr lvl="1"/>
            <a:r>
              <a:rPr lang="en-US" dirty="0"/>
              <a:t>Out of the box. automatically replicates data to other regions and as such guarantees data consistency across various regions where the data is replicated. </a:t>
            </a:r>
          </a:p>
          <a:p>
            <a:r>
              <a:rPr lang="en-US" dirty="0"/>
              <a:t>Performance</a:t>
            </a:r>
            <a:r>
              <a:rPr lang="en-US" b="1" dirty="0"/>
              <a:t> </a:t>
            </a:r>
            <a:endParaRPr lang="en-US" dirty="0"/>
          </a:p>
          <a:p>
            <a:pPr lvl="1"/>
            <a:r>
              <a:rPr lang="en-US" dirty="0"/>
              <a:t>Implements local caching of data for faster data access. </a:t>
            </a:r>
          </a:p>
          <a:p>
            <a:pPr lvl="1"/>
            <a:r>
              <a:rPr lang="en-US" dirty="0"/>
              <a:t>Automatic indexing also reduces the operational burden of maintaining indexes</a:t>
            </a:r>
            <a:endParaRPr lang="es-AR" dirty="0"/>
          </a:p>
        </p:txBody>
      </p:sp>
    </p:spTree>
    <p:extLst>
      <p:ext uri="{BB962C8B-B14F-4D97-AF65-F5344CB8AC3E}">
        <p14:creationId xmlns:p14="http://schemas.microsoft.com/office/powerpoint/2010/main" val="3812543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es-AR" dirty="0" err="1"/>
              <a:t>CosmosDB</a:t>
            </a:r>
            <a:r>
              <a:rPr lang="es-AR" dirty="0"/>
              <a:t> - </a:t>
            </a:r>
            <a:r>
              <a:rPr lang="es-AR" dirty="0" err="1"/>
              <a:t>Programming</a:t>
            </a:r>
            <a:r>
              <a:rPr lang="es-AR" dirty="0"/>
              <a:t> </a:t>
            </a:r>
            <a:r>
              <a:rPr lang="es-AR" dirty="0" err="1"/>
              <a:t>models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fontScale="92500"/>
          </a:bodyPr>
          <a:lstStyle/>
          <a:p>
            <a:r>
              <a:rPr lang="en-US" dirty="0"/>
              <a:t>SQL API: allows data access like relational models. </a:t>
            </a:r>
          </a:p>
          <a:p>
            <a:r>
              <a:rPr lang="en-US" dirty="0"/>
              <a:t>Mongo API: </a:t>
            </a:r>
          </a:p>
          <a:p>
            <a:pPr lvl="1"/>
            <a:r>
              <a:rPr lang="en-US" dirty="0"/>
              <a:t>facilitate Mongo DB users to easily ramp up on the offering. Document based.</a:t>
            </a:r>
          </a:p>
          <a:p>
            <a:r>
              <a:rPr lang="en-US" dirty="0"/>
              <a:t>Gremlin API: </a:t>
            </a:r>
          </a:p>
          <a:p>
            <a:pPr lvl="1"/>
            <a:r>
              <a:rPr lang="en-US" dirty="0"/>
              <a:t>Gremlin is a graph traversal language used to interact with graph databases. Cosmos DB exposes Gremlin API. </a:t>
            </a:r>
          </a:p>
          <a:p>
            <a:r>
              <a:rPr lang="en-US" dirty="0"/>
              <a:t>Cassandra API: </a:t>
            </a:r>
          </a:p>
          <a:p>
            <a:pPr lvl="1"/>
            <a:r>
              <a:rPr lang="en-US" dirty="0"/>
              <a:t>enables interaction with the Cassandra Query Language (CQL), Cassandra-based tools and client drivers. Column-oriented.</a:t>
            </a:r>
          </a:p>
          <a:p>
            <a:r>
              <a:rPr lang="en-US" dirty="0"/>
              <a:t>Table API: </a:t>
            </a:r>
          </a:p>
          <a:p>
            <a:pPr lvl="1"/>
            <a:r>
              <a:rPr lang="en-US" dirty="0"/>
              <a:t>Compatibility with Azure Tables</a:t>
            </a:r>
          </a:p>
        </p:txBody>
      </p:sp>
    </p:spTree>
    <p:extLst>
      <p:ext uri="{BB962C8B-B14F-4D97-AF65-F5344CB8AC3E}">
        <p14:creationId xmlns:p14="http://schemas.microsoft.com/office/powerpoint/2010/main" val="1704031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es-AR" dirty="0" err="1"/>
              <a:t>CosmosDB</a:t>
            </a:r>
            <a:r>
              <a:rPr lang="es-AR" dirty="0"/>
              <a:t> - </a:t>
            </a:r>
            <a:r>
              <a:rPr lang="es-AR" dirty="0" err="1"/>
              <a:t>Request</a:t>
            </a:r>
            <a:r>
              <a:rPr lang="es-AR" dirty="0"/>
              <a:t> </a:t>
            </a:r>
            <a:r>
              <a:rPr lang="es-AR" dirty="0" err="1"/>
              <a:t>Unit</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lnSpcReduction="10000"/>
          </a:bodyPr>
          <a:lstStyle/>
          <a:p>
            <a:r>
              <a:rPr lang="en-US" dirty="0"/>
              <a:t>Database throughput: </a:t>
            </a:r>
          </a:p>
          <a:p>
            <a:pPr lvl="1"/>
            <a:r>
              <a:rPr lang="en-US" dirty="0"/>
              <a:t>Number of reads and writes that your database can perform in a single second. </a:t>
            </a:r>
          </a:p>
          <a:p>
            <a:r>
              <a:rPr lang="en-US" dirty="0"/>
              <a:t>Throughput requirements aren't always consistent. </a:t>
            </a:r>
          </a:p>
          <a:p>
            <a:r>
              <a:rPr lang="en-US" dirty="0"/>
              <a:t>Request unit (RU) is measured per second (RU/s). </a:t>
            </a:r>
          </a:p>
          <a:p>
            <a:pPr lvl="1"/>
            <a:r>
              <a:rPr lang="en-US" dirty="0"/>
              <a:t>You must reserve the number of RU/s you want</a:t>
            </a:r>
          </a:p>
          <a:p>
            <a:r>
              <a:rPr lang="en-US" dirty="0"/>
              <a:t>Number of request units used for an operation depends on: </a:t>
            </a:r>
          </a:p>
          <a:p>
            <a:pPr lvl="1"/>
            <a:r>
              <a:rPr lang="en-US" dirty="0" err="1"/>
              <a:t>Ddocument</a:t>
            </a:r>
            <a:r>
              <a:rPr lang="en-US" dirty="0"/>
              <a:t> size</a:t>
            </a:r>
          </a:p>
          <a:p>
            <a:pPr lvl="1"/>
            <a:r>
              <a:rPr lang="en-US" dirty="0"/>
              <a:t>Operation being performed</a:t>
            </a:r>
          </a:p>
          <a:p>
            <a:pPr lvl="1"/>
            <a:r>
              <a:rPr lang="en-US" dirty="0"/>
              <a:t>Consistency and indexing policy. </a:t>
            </a:r>
          </a:p>
          <a:p>
            <a:r>
              <a:rPr lang="en-US" dirty="0"/>
              <a:t>Use Azure Cosmos DB Capacity Planner </a:t>
            </a:r>
          </a:p>
        </p:txBody>
      </p:sp>
    </p:spTree>
    <p:extLst>
      <p:ext uri="{BB962C8B-B14F-4D97-AF65-F5344CB8AC3E}">
        <p14:creationId xmlns:p14="http://schemas.microsoft.com/office/powerpoint/2010/main" val="292584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es-AR" dirty="0" err="1"/>
              <a:t>CosmosDB</a:t>
            </a:r>
            <a:r>
              <a:rPr lang="es-AR" dirty="0"/>
              <a:t> – </a:t>
            </a:r>
            <a:r>
              <a:rPr lang="es-AR" dirty="0" err="1"/>
              <a:t>Partition</a:t>
            </a:r>
            <a:r>
              <a:rPr lang="es-AR" dirty="0"/>
              <a:t> Key</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lnSpcReduction="10000"/>
          </a:bodyPr>
          <a:lstStyle/>
          <a:p>
            <a:r>
              <a:rPr lang="en-US" dirty="0"/>
              <a:t>Partition keys enable quick lookup of data, enable the database to </a:t>
            </a:r>
            <a:r>
              <a:rPr lang="en-US" dirty="0" err="1"/>
              <a:t>autoscale</a:t>
            </a:r>
            <a:r>
              <a:rPr lang="en-US" dirty="0"/>
              <a:t> when needed </a:t>
            </a:r>
          </a:p>
          <a:p>
            <a:r>
              <a:rPr lang="en-US" dirty="0"/>
              <a:t>A partition key is the value by which Azure organizes your data into logical divisions. </a:t>
            </a:r>
          </a:p>
          <a:p>
            <a:pPr lvl="1"/>
            <a:r>
              <a:rPr lang="en-US" dirty="0"/>
              <a:t>In a retail scenario, using the </a:t>
            </a:r>
            <a:r>
              <a:rPr lang="en-US" dirty="0" err="1"/>
              <a:t>userID</a:t>
            </a:r>
            <a:r>
              <a:rPr lang="en-US" dirty="0"/>
              <a:t> or </a:t>
            </a:r>
            <a:r>
              <a:rPr lang="en-US" dirty="0" err="1"/>
              <a:t>productId</a:t>
            </a:r>
            <a:r>
              <a:rPr lang="en-US" dirty="0"/>
              <a:t> value as the partition key is a good choice because it will be unique and likely used to lookup records. </a:t>
            </a:r>
          </a:p>
          <a:p>
            <a:r>
              <a:rPr lang="en-US" dirty="0"/>
              <a:t>A partition key should aim to distribute operations across the database. </a:t>
            </a:r>
          </a:p>
          <a:p>
            <a:pPr lvl="1"/>
            <a:r>
              <a:rPr lang="en-US" dirty="0"/>
              <a:t>You want to distribute requests to avoid hot partitions. </a:t>
            </a:r>
          </a:p>
          <a:p>
            <a:r>
              <a:rPr lang="es-AR" sz="2400" dirty="0">
                <a:hlinkClick r:id="rId3"/>
              </a:rPr>
              <a:t>https://docs.microsoft.com/en-us/azure/cosmos-db/partitioning-overview</a:t>
            </a:r>
            <a:endParaRPr lang="es-AR" sz="2400" dirty="0"/>
          </a:p>
          <a:p>
            <a:endParaRPr lang="en-US" dirty="0"/>
          </a:p>
        </p:txBody>
      </p:sp>
    </p:spTree>
    <p:extLst>
      <p:ext uri="{BB962C8B-B14F-4D97-AF65-F5344CB8AC3E}">
        <p14:creationId xmlns:p14="http://schemas.microsoft.com/office/powerpoint/2010/main" val="1375333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es-AR" dirty="0" err="1"/>
              <a:t>CosmosDB</a:t>
            </a:r>
            <a:r>
              <a:rPr lang="es-AR" dirty="0"/>
              <a:t> – </a:t>
            </a:r>
            <a:r>
              <a:rPr lang="es-AR" dirty="0" err="1"/>
              <a:t>Consistency</a:t>
            </a:r>
            <a:r>
              <a:rPr lang="es-AR" dirty="0"/>
              <a:t> </a:t>
            </a:r>
            <a:r>
              <a:rPr lang="es-AR" dirty="0" err="1"/>
              <a:t>Levels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17111"/>
            <a:ext cx="10635236" cy="4502994"/>
          </a:xfrm>
        </p:spPr>
        <p:txBody>
          <a:bodyPr>
            <a:normAutofit fontScale="92500"/>
          </a:bodyPr>
          <a:lstStyle/>
          <a:p>
            <a:r>
              <a:rPr lang="en-US" dirty="0"/>
              <a:t>Enable you to maximize the availability and performance of the database</a:t>
            </a:r>
          </a:p>
          <a:p>
            <a:r>
              <a:rPr lang="en-US" dirty="0"/>
              <a:t>Strong consistency</a:t>
            </a:r>
          </a:p>
          <a:p>
            <a:pPr lvl="1"/>
            <a:r>
              <a:rPr lang="en-US" dirty="0"/>
              <a:t>The reads are guaranteed to return the most recent version of an item. </a:t>
            </a:r>
          </a:p>
          <a:p>
            <a:r>
              <a:rPr lang="en-US" dirty="0"/>
              <a:t>Eventual consistency</a:t>
            </a:r>
          </a:p>
          <a:p>
            <a:pPr lvl="1"/>
            <a:r>
              <a:rPr lang="en-US" dirty="0"/>
              <a:t>Guarantees that in absence of any further writes, the replicas within the group eventually converge. </a:t>
            </a:r>
          </a:p>
          <a:p>
            <a:r>
              <a:rPr lang="en-US" dirty="0"/>
              <a:t>Session consistency</a:t>
            </a:r>
          </a:p>
          <a:p>
            <a:pPr lvl="1"/>
            <a:r>
              <a:rPr lang="en-US" dirty="0"/>
              <a:t>It’s the most popular (73%). It guarantees monotonic reads, monotonic writes, and read your own writes (RYW) guarantees</a:t>
            </a:r>
          </a:p>
          <a:p>
            <a:r>
              <a:rPr lang="es-AR" sz="2600" dirty="0">
                <a:hlinkClick r:id="rId3"/>
              </a:rPr>
              <a:t>https://docs.microsoft.com/en-us/azure/cosmos-db/consistency-levels</a:t>
            </a:r>
            <a:r>
              <a:rPr lang="en-US" sz="2600" dirty="0"/>
              <a:t>  </a:t>
            </a:r>
          </a:p>
        </p:txBody>
      </p:sp>
    </p:spTree>
    <p:extLst>
      <p:ext uri="{BB962C8B-B14F-4D97-AF65-F5344CB8AC3E}">
        <p14:creationId xmlns:p14="http://schemas.microsoft.com/office/powerpoint/2010/main" val="37329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es-AR" dirty="0" err="1"/>
              <a:t>CosmosDB</a:t>
            </a:r>
            <a:r>
              <a:rPr lang="es-AR" dirty="0"/>
              <a:t> – </a:t>
            </a:r>
            <a:r>
              <a:rPr lang="es-AR" dirty="0" err="1"/>
              <a:t>Useful</a:t>
            </a:r>
            <a:r>
              <a:rPr lang="es-AR" dirty="0"/>
              <a:t> Links</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s-AR" sz="2400" dirty="0">
                <a:hlinkClick r:id="rId3"/>
              </a:rPr>
              <a:t>https://docs.microsoft.com/en-us/learn/paths/work-with-nosql-data-in-azure-cosmos-db/</a:t>
            </a:r>
            <a:endParaRPr lang="es-AR" sz="2200" dirty="0">
              <a:hlinkClick r:id="rId4"/>
            </a:endParaRPr>
          </a:p>
          <a:p>
            <a:r>
              <a:rPr lang="es-AR" sz="2200" dirty="0">
                <a:hlinkClick r:id="rId4"/>
              </a:rPr>
              <a:t>https://docs.microsoft.com/en-us/azure/architecture/data-guide/big-data/non-relational-data</a:t>
            </a:r>
            <a:endParaRPr lang="es-AR" sz="2200" dirty="0"/>
          </a:p>
          <a:p>
            <a:r>
              <a:rPr lang="es-AR" sz="2400" dirty="0">
                <a:hlinkClick r:id="rId5"/>
              </a:rPr>
              <a:t>https://docs.microsoft.com/en-us/azure/cosmos-db/consistency-levels-tradeoffs</a:t>
            </a:r>
            <a:endParaRPr lang="es-AR" sz="2200" dirty="0"/>
          </a:p>
          <a:p>
            <a:r>
              <a:rPr lang="es-AR" sz="2400" dirty="0">
                <a:hlinkClick r:id="rId6"/>
              </a:rPr>
              <a:t>https://docs.microsoft.com/en-us/azure/cosmos-db/time-to-live</a:t>
            </a:r>
            <a:endParaRPr lang="es-AR" sz="2400" dirty="0"/>
          </a:p>
          <a:p>
            <a:r>
              <a:rPr lang="es-AR" sz="2400" dirty="0">
                <a:hlinkClick r:id="rId7"/>
              </a:rPr>
              <a:t>https://docs.microsoft.com/en-us/azure/cosmos-db/tutorial-query-graph</a:t>
            </a:r>
            <a:endParaRPr lang="es-AR" sz="2400" dirty="0"/>
          </a:p>
          <a:p>
            <a:r>
              <a:rPr lang="es-AR" sz="2400" dirty="0">
                <a:hlinkClick r:id="rId8"/>
              </a:rPr>
              <a:t>https://docs.microsoft.com/en-us/azure/cosmos-db/tutorial-query-table</a:t>
            </a:r>
            <a:endParaRPr lang="es-AR" sz="2400" dirty="0"/>
          </a:p>
          <a:p>
            <a:endParaRPr lang="en-US" sz="2200" dirty="0"/>
          </a:p>
        </p:txBody>
      </p:sp>
    </p:spTree>
    <p:extLst>
      <p:ext uri="{BB962C8B-B14F-4D97-AF65-F5344CB8AC3E}">
        <p14:creationId xmlns:p14="http://schemas.microsoft.com/office/powerpoint/2010/main" val="943429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Azure Storage - </a:t>
            </a:r>
            <a:r>
              <a:rPr lang="es-AR" dirty="0" err="1"/>
              <a:t>Tiers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lnSpcReduction="10000"/>
          </a:bodyPr>
          <a:lstStyle/>
          <a:p>
            <a:r>
              <a:rPr lang="en-US" dirty="0"/>
              <a:t>Hot</a:t>
            </a:r>
          </a:p>
          <a:p>
            <a:pPr lvl="1"/>
            <a:r>
              <a:rPr lang="en-US" dirty="0"/>
              <a:t>Optimized for storing data that is accessed frequently.</a:t>
            </a:r>
          </a:p>
          <a:p>
            <a:r>
              <a:rPr lang="en-US" dirty="0"/>
              <a:t>Cool</a:t>
            </a:r>
          </a:p>
          <a:p>
            <a:pPr lvl="1"/>
            <a:r>
              <a:rPr lang="en-US" dirty="0"/>
              <a:t>Optimized for storing data that is infrequently accessed and stored for at least 30 days.</a:t>
            </a:r>
          </a:p>
          <a:p>
            <a:r>
              <a:rPr lang="en-US" dirty="0"/>
              <a:t>Archive</a:t>
            </a:r>
          </a:p>
          <a:p>
            <a:pPr lvl="1"/>
            <a:r>
              <a:rPr lang="en-US" dirty="0"/>
              <a:t>Optimized for storing data that is rarely accessed and stored for at least 180 days with flexible latency requirements (on the order of hours).</a:t>
            </a:r>
          </a:p>
          <a:p>
            <a:pPr lvl="1"/>
            <a:endParaRPr lang="en-US" dirty="0"/>
          </a:p>
          <a:p>
            <a:r>
              <a:rPr lang="es-AR" sz="2400" dirty="0">
                <a:hlinkClick r:id="rId3"/>
              </a:rPr>
              <a:t>https://docs.microsoft.com/en-us/azure/storage/blobs/storage-blob-storage-tiers</a:t>
            </a:r>
            <a:endParaRPr lang="es-AR" sz="2400" dirty="0"/>
          </a:p>
          <a:p>
            <a:endParaRPr lang="es-AR" dirty="0"/>
          </a:p>
        </p:txBody>
      </p:sp>
    </p:spTree>
    <p:extLst>
      <p:ext uri="{BB962C8B-B14F-4D97-AF65-F5344CB8AC3E}">
        <p14:creationId xmlns:p14="http://schemas.microsoft.com/office/powerpoint/2010/main" val="2230379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2EE217-34ED-4D87-A63E-AE13B14A51D7}"/>
              </a:ext>
            </a:extLst>
          </p:cNvPr>
          <p:cNvSpPr>
            <a:spLocks noGrp="1"/>
          </p:cNvSpPr>
          <p:nvPr>
            <p:ph type="title"/>
          </p:nvPr>
        </p:nvSpPr>
        <p:spPr>
          <a:xfrm>
            <a:off x="479854" y="614608"/>
            <a:ext cx="10515600" cy="883621"/>
          </a:xfrm>
        </p:spPr>
        <p:txBody>
          <a:bodyPr/>
          <a:lstStyle/>
          <a:p>
            <a:r>
              <a:rPr lang="es-AR" dirty="0" err="1"/>
              <a:t>Ing</a:t>
            </a:r>
            <a:r>
              <a:rPr lang="es-AR" dirty="0"/>
              <a:t> Christian F. Castro</a:t>
            </a:r>
          </a:p>
        </p:txBody>
      </p:sp>
      <p:sp>
        <p:nvSpPr>
          <p:cNvPr id="3" name="Marcador de contenido 2">
            <a:extLst>
              <a:ext uri="{FF2B5EF4-FFF2-40B4-BE49-F238E27FC236}">
                <a16:creationId xmlns:a16="http://schemas.microsoft.com/office/drawing/2014/main" id="{76A46C50-F2C4-4A0C-BB87-F4BB53963392}"/>
              </a:ext>
            </a:extLst>
          </p:cNvPr>
          <p:cNvSpPr>
            <a:spLocks noGrp="1"/>
          </p:cNvSpPr>
          <p:nvPr>
            <p:ph idx="1"/>
          </p:nvPr>
        </p:nvSpPr>
        <p:spPr/>
        <p:txBody>
          <a:bodyPr/>
          <a:lstStyle/>
          <a:p>
            <a:r>
              <a:rPr lang="es-AR" dirty="0"/>
              <a:t>Ingeniero en Electrónica (UTN FRA)</a:t>
            </a:r>
          </a:p>
          <a:p>
            <a:r>
              <a:rPr lang="es-AR" dirty="0"/>
              <a:t>Post-Grado PM (UB)</a:t>
            </a:r>
          </a:p>
          <a:p>
            <a:r>
              <a:rPr lang="es-AR" dirty="0"/>
              <a:t>Certificaciones Microsoft (MCT, MCSA, MCSE, Azure Administrador, Azure </a:t>
            </a:r>
            <a:r>
              <a:rPr lang="es-AR" dirty="0" err="1"/>
              <a:t>Arquitect</a:t>
            </a:r>
            <a:r>
              <a:rPr lang="es-AR" dirty="0"/>
              <a:t>)</a:t>
            </a:r>
          </a:p>
          <a:p>
            <a:r>
              <a:rPr lang="es-AR" dirty="0"/>
              <a:t>Consultor Freelance</a:t>
            </a:r>
          </a:p>
          <a:p>
            <a:r>
              <a:rPr lang="es-AR" dirty="0"/>
              <a:t>Instructor en IT </a:t>
            </a:r>
            <a:r>
              <a:rPr lang="es-AR" dirty="0" err="1"/>
              <a:t>College</a:t>
            </a:r>
            <a:r>
              <a:rPr lang="es-AR" dirty="0"/>
              <a:t> ( Microsoft Gold </a:t>
            </a:r>
            <a:r>
              <a:rPr lang="es-AR" dirty="0" err="1"/>
              <a:t>Certified</a:t>
            </a:r>
            <a:r>
              <a:rPr lang="es-AR" dirty="0"/>
              <a:t> </a:t>
            </a:r>
            <a:r>
              <a:rPr lang="es-AR" dirty="0" err="1"/>
              <a:t>Partner</a:t>
            </a:r>
            <a:r>
              <a:rPr lang="es-AR" dirty="0"/>
              <a:t> de Microsoft )</a:t>
            </a:r>
          </a:p>
          <a:p>
            <a:endParaRPr lang="es-AR" dirty="0"/>
          </a:p>
          <a:p>
            <a:endParaRPr lang="es-AR" dirty="0"/>
          </a:p>
        </p:txBody>
      </p:sp>
    </p:spTree>
    <p:extLst>
      <p:ext uri="{BB962C8B-B14F-4D97-AF65-F5344CB8AC3E}">
        <p14:creationId xmlns:p14="http://schemas.microsoft.com/office/powerpoint/2010/main" val="3918709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Azure Storage - L</a:t>
            </a:r>
            <a:r>
              <a:rPr lang="en-US" dirty="0" err="1"/>
              <a:t>ifecycle</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fontScale="92500" lnSpcReduction="20000"/>
          </a:bodyPr>
          <a:lstStyle/>
          <a:p>
            <a:r>
              <a:rPr lang="en-US" dirty="0"/>
              <a:t>Data sets have unique lifecycles. </a:t>
            </a:r>
          </a:p>
          <a:p>
            <a:pPr lvl="1"/>
            <a:r>
              <a:rPr lang="en-US" dirty="0"/>
              <a:t>Early in the lifecycle, people access some data often. </a:t>
            </a:r>
          </a:p>
          <a:p>
            <a:pPr lvl="1"/>
            <a:r>
              <a:rPr lang="en-US" dirty="0"/>
              <a:t>The need for access drops drastically as the data ages.</a:t>
            </a:r>
          </a:p>
          <a:p>
            <a:pPr lvl="1"/>
            <a:r>
              <a:rPr lang="en-US" dirty="0"/>
              <a:t>Some data stays idle in the cloud and is rarely accessed once stored</a:t>
            </a:r>
          </a:p>
          <a:p>
            <a:pPr lvl="1"/>
            <a:r>
              <a:rPr lang="en-US" dirty="0"/>
              <a:t>Some data expires days or months after creation. </a:t>
            </a:r>
          </a:p>
          <a:p>
            <a:r>
              <a:rPr lang="en-US" dirty="0"/>
              <a:t>Use Lifecycle management policy to:</a:t>
            </a:r>
          </a:p>
          <a:p>
            <a:pPr lvl="1"/>
            <a:r>
              <a:rPr lang="en-US" dirty="0"/>
              <a:t>Transition blobs to a cooler storage tier to optimize for performance and cost</a:t>
            </a:r>
          </a:p>
          <a:p>
            <a:pPr lvl="1"/>
            <a:r>
              <a:rPr lang="en-US" dirty="0"/>
              <a:t>Delete blobs at the end of their lifecycles</a:t>
            </a:r>
          </a:p>
          <a:p>
            <a:pPr lvl="1"/>
            <a:r>
              <a:rPr lang="en-US" dirty="0"/>
              <a:t>Define rules to be run once per day at the storage account level</a:t>
            </a:r>
          </a:p>
          <a:p>
            <a:pPr lvl="1"/>
            <a:r>
              <a:rPr lang="en-US" dirty="0"/>
              <a:t>Apply rules to containers or a subset of blobs (using prefixes as filters)</a:t>
            </a:r>
          </a:p>
          <a:p>
            <a:pPr lvl="1"/>
            <a:endParaRPr lang="en-US" dirty="0"/>
          </a:p>
          <a:p>
            <a:r>
              <a:rPr lang="es-AR" dirty="0">
                <a:hlinkClick r:id="rId3"/>
              </a:rPr>
              <a:t>https://docs.microsoft.com/en-us/azure/storage/blobs/storage-lifecycle-management-concepts?tabs=azure-portal</a:t>
            </a:r>
            <a:endParaRPr lang="es-AR" dirty="0"/>
          </a:p>
        </p:txBody>
      </p:sp>
    </p:spTree>
    <p:extLst>
      <p:ext uri="{BB962C8B-B14F-4D97-AF65-F5344CB8AC3E}">
        <p14:creationId xmlns:p14="http://schemas.microsoft.com/office/powerpoint/2010/main" val="3561862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Azure Storage – </a:t>
            </a:r>
            <a:r>
              <a:rPr lang="es-AR" dirty="0" err="1"/>
              <a:t>Useful</a:t>
            </a:r>
            <a:r>
              <a:rPr lang="es-AR" dirty="0"/>
              <a:t> Links</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endParaRPr lang="es-AR" dirty="0"/>
          </a:p>
          <a:p>
            <a:r>
              <a:rPr lang="es-AR" dirty="0">
                <a:hlinkClick r:id="rId3"/>
              </a:rPr>
              <a:t>https://docs.microsoft.com/en-us/azure/storage/common/storage-introduction</a:t>
            </a:r>
            <a:endParaRPr lang="es-AR" dirty="0"/>
          </a:p>
          <a:p>
            <a:r>
              <a:rPr lang="es-AR" dirty="0">
                <a:hlinkClick r:id="rId4"/>
              </a:rPr>
              <a:t>https://docs.microsoft.com/en-us/rest/api/storageservices/designing-a-scalable-partitioning-strategy-for-azure-table-storage</a:t>
            </a:r>
            <a:endParaRPr lang="es-AR" dirty="0"/>
          </a:p>
        </p:txBody>
      </p:sp>
    </p:spTree>
    <p:extLst>
      <p:ext uri="{BB962C8B-B14F-4D97-AF65-F5344CB8AC3E}">
        <p14:creationId xmlns:p14="http://schemas.microsoft.com/office/powerpoint/2010/main" val="2444958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Data Lake</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71474" y="1521516"/>
            <a:ext cx="10623979" cy="4754860"/>
          </a:xfrm>
        </p:spPr>
        <p:txBody>
          <a:bodyPr>
            <a:normAutofit/>
          </a:bodyPr>
          <a:lstStyle/>
          <a:p>
            <a:r>
              <a:rPr lang="en-US" dirty="0"/>
              <a:t>“A storage repository that holds a vast amount of raw data in its native format, including structured, semi-structured, and unstructured data.” Tamara Dull</a:t>
            </a:r>
            <a:endParaRPr lang="es-AR" dirty="0"/>
          </a:p>
          <a:p>
            <a:r>
              <a:rPr lang="en-US" dirty="0"/>
              <a:t>“If you think of a Data Mart as a store of bottled water – cleansed and packaged and structured for easy consumption – the Data Lake is a large body of water in a more natural state. </a:t>
            </a:r>
          </a:p>
          <a:p>
            <a:pPr lvl="1"/>
            <a:r>
              <a:rPr lang="en-US" dirty="0"/>
              <a:t>The contents of the Data Lake stream in from a source to fill the lake, and various users of the lake can come to examine, dive in, or take samples.” James Dixon</a:t>
            </a:r>
            <a:endParaRPr lang="es-AR" dirty="0"/>
          </a:p>
          <a:p>
            <a:endParaRPr lang="es-AR" dirty="0"/>
          </a:p>
        </p:txBody>
      </p:sp>
    </p:spTree>
    <p:extLst>
      <p:ext uri="{BB962C8B-B14F-4D97-AF65-F5344CB8AC3E}">
        <p14:creationId xmlns:p14="http://schemas.microsoft.com/office/powerpoint/2010/main" val="1770478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Data Lake</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71474" y="1521516"/>
            <a:ext cx="10623979" cy="4754860"/>
          </a:xfrm>
        </p:spPr>
        <p:txBody>
          <a:bodyPr>
            <a:normAutofit fontScale="92500" lnSpcReduction="10000"/>
          </a:bodyPr>
          <a:lstStyle/>
          <a:p>
            <a:r>
              <a:rPr lang="en-US" dirty="0"/>
              <a:t>Great complement for a data warehouse. You may choose to implement a data lake ALONGSIDE your warehouse</a:t>
            </a:r>
          </a:p>
          <a:p>
            <a:r>
              <a:rPr lang="en-US" dirty="0"/>
              <a:t>Lambda Architecture vs kappa Architecture</a:t>
            </a:r>
          </a:p>
          <a:p>
            <a:pPr lvl="1"/>
            <a:r>
              <a:rPr lang="es-AR" dirty="0" err="1"/>
              <a:t>Batch</a:t>
            </a:r>
            <a:r>
              <a:rPr lang="es-AR" dirty="0"/>
              <a:t> </a:t>
            </a:r>
            <a:r>
              <a:rPr lang="es-AR" dirty="0" err="1"/>
              <a:t>layer</a:t>
            </a:r>
            <a:endParaRPr lang="es-AR" dirty="0"/>
          </a:p>
          <a:p>
            <a:pPr lvl="1"/>
            <a:r>
              <a:rPr lang="es-AR" dirty="0" err="1"/>
              <a:t>Speed</a:t>
            </a:r>
            <a:r>
              <a:rPr lang="es-AR" dirty="0"/>
              <a:t> </a:t>
            </a:r>
            <a:r>
              <a:rPr lang="es-AR" dirty="0" err="1"/>
              <a:t>Layer</a:t>
            </a:r>
            <a:r>
              <a:rPr lang="es-AR" dirty="0"/>
              <a:t> (</a:t>
            </a:r>
            <a:r>
              <a:rPr lang="es-AR" dirty="0" err="1"/>
              <a:t>Stream</a:t>
            </a:r>
            <a:r>
              <a:rPr lang="es-AR" dirty="0"/>
              <a:t> </a:t>
            </a:r>
            <a:r>
              <a:rPr lang="es-AR" dirty="0" err="1"/>
              <a:t>Layer</a:t>
            </a:r>
            <a:r>
              <a:rPr lang="es-AR" dirty="0"/>
              <a:t>)</a:t>
            </a:r>
          </a:p>
          <a:p>
            <a:pPr lvl="1"/>
            <a:r>
              <a:rPr lang="es-AR" dirty="0" err="1"/>
              <a:t>Serving</a:t>
            </a:r>
            <a:r>
              <a:rPr lang="es-AR" dirty="0"/>
              <a:t> </a:t>
            </a:r>
            <a:r>
              <a:rPr lang="es-AR" dirty="0" err="1"/>
              <a:t>Layer</a:t>
            </a:r>
            <a:endParaRPr lang="es-AR" dirty="0"/>
          </a:p>
          <a:p>
            <a:r>
              <a:rPr lang="en-US" dirty="0"/>
              <a:t>Be aware of</a:t>
            </a:r>
          </a:p>
          <a:p>
            <a:pPr lvl="1"/>
            <a:r>
              <a:rPr lang="en-US" dirty="0"/>
              <a:t>Data of Governance</a:t>
            </a:r>
          </a:p>
          <a:p>
            <a:pPr lvl="2"/>
            <a:r>
              <a:rPr lang="es-AR" dirty="0">
                <a:hlinkClick r:id="rId3"/>
              </a:rPr>
              <a:t>https://devblogs.microsoft.com/azuregov/azure-data-lake-storage-gen2-on-azure-government/</a:t>
            </a:r>
            <a:endParaRPr lang="es-AR" dirty="0"/>
          </a:p>
          <a:p>
            <a:pPr lvl="1"/>
            <a:r>
              <a:rPr lang="en-US" dirty="0"/>
              <a:t>Data swamp / graveyard</a:t>
            </a:r>
          </a:p>
          <a:p>
            <a:pPr lvl="2"/>
            <a:r>
              <a:rPr lang="es-AR" dirty="0">
                <a:hlinkClick r:id="rId4"/>
              </a:rPr>
              <a:t>https://www.information-age.com/data-swamp-data-lake-123481597/</a:t>
            </a:r>
            <a:endParaRPr lang="es-AR" dirty="0"/>
          </a:p>
          <a:p>
            <a:pPr lvl="2"/>
            <a:r>
              <a:rPr lang="es-AR" dirty="0">
                <a:hlinkClick r:id="rId5"/>
              </a:rPr>
              <a:t>https://www.aiddata.org/blog/avoiding-data-graveyards-how-can-we-overcome-barriers-to-data-use</a:t>
            </a:r>
            <a:endParaRPr lang="es-AR" dirty="0"/>
          </a:p>
          <a:p>
            <a:endParaRPr lang="es-AR" dirty="0"/>
          </a:p>
          <a:p>
            <a:endParaRPr lang="es-AR" dirty="0"/>
          </a:p>
        </p:txBody>
      </p:sp>
    </p:spTree>
    <p:extLst>
      <p:ext uri="{BB962C8B-B14F-4D97-AF65-F5344CB8AC3E}">
        <p14:creationId xmlns:p14="http://schemas.microsoft.com/office/powerpoint/2010/main" val="3914138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Data Lake</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n-US" dirty="0"/>
              <a:t>Azure Blob Storage vs. Azure Data Lake Storage </a:t>
            </a:r>
          </a:p>
          <a:p>
            <a:pPr lvl="1"/>
            <a:r>
              <a:rPr lang="en-US" dirty="0"/>
              <a:t>If your use case is to store data </a:t>
            </a:r>
            <a:r>
              <a:rPr lang="en-US" i="1" dirty="0"/>
              <a:t>without performing analysis on the data</a:t>
            </a:r>
            <a:r>
              <a:rPr lang="en-US" dirty="0"/>
              <a:t>, then use Azure Blob Storage.</a:t>
            </a:r>
          </a:p>
          <a:p>
            <a:pPr lvl="2"/>
            <a:r>
              <a:rPr lang="en-US" dirty="0"/>
              <a:t>A great use case for blob storage is archiving rarely used data or storing website assets such as images and media. </a:t>
            </a:r>
          </a:p>
          <a:p>
            <a:pPr lvl="1"/>
            <a:r>
              <a:rPr lang="en-US" dirty="0"/>
              <a:t>If you are performing analytics on the data, then you should use Azure Data Lake Storage Gen2</a:t>
            </a:r>
            <a:endParaRPr lang="es-AR" dirty="0"/>
          </a:p>
        </p:txBody>
      </p:sp>
    </p:spTree>
    <p:extLst>
      <p:ext uri="{BB962C8B-B14F-4D97-AF65-F5344CB8AC3E}">
        <p14:creationId xmlns:p14="http://schemas.microsoft.com/office/powerpoint/2010/main" val="3595354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fontScale="90000"/>
          </a:bodyPr>
          <a:lstStyle/>
          <a:p>
            <a:r>
              <a:rPr lang="es-AR" dirty="0"/>
              <a:t>Data Lake - </a:t>
            </a:r>
            <a:r>
              <a:rPr lang="en-US" dirty="0"/>
              <a:t>Stages for Processing Big Data</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626669"/>
            <a:ext cx="10635236" cy="4649707"/>
          </a:xfrm>
        </p:spPr>
        <p:txBody>
          <a:bodyPr>
            <a:normAutofit/>
          </a:bodyPr>
          <a:lstStyle/>
          <a:p>
            <a:r>
              <a:rPr lang="en-US" dirty="0"/>
              <a:t>Ingestion</a:t>
            </a:r>
            <a:r>
              <a:rPr lang="en-US" b="1" dirty="0"/>
              <a:t>: </a:t>
            </a:r>
            <a:r>
              <a:rPr lang="en-US" dirty="0"/>
              <a:t>acquire source data</a:t>
            </a:r>
          </a:p>
          <a:p>
            <a:pPr lvl="1"/>
            <a:r>
              <a:rPr lang="en-US" dirty="0"/>
              <a:t>Files, logs, and other types of unstructured data. </a:t>
            </a:r>
          </a:p>
          <a:p>
            <a:pPr lvl="2"/>
            <a:r>
              <a:rPr lang="en-US" dirty="0"/>
              <a:t>Batch movement: Azure Data Factory</a:t>
            </a:r>
          </a:p>
          <a:p>
            <a:pPr lvl="2"/>
            <a:r>
              <a:rPr lang="en-US" dirty="0"/>
              <a:t>Real-time ingestion: Apache Kafka for HDInsight, Stream Analytics, etc. </a:t>
            </a:r>
          </a:p>
          <a:p>
            <a:r>
              <a:rPr lang="en-US" dirty="0"/>
              <a:t>Store: Azure Data Lake Storage Gen 2. </a:t>
            </a:r>
          </a:p>
          <a:p>
            <a:r>
              <a:rPr lang="en-US" dirty="0"/>
              <a:t>Prep &amp; Train: perform data preparation and model training</a:t>
            </a:r>
          </a:p>
          <a:p>
            <a:pPr lvl="1"/>
            <a:r>
              <a:rPr lang="en-US" dirty="0"/>
              <a:t>Azure Databricks</a:t>
            </a:r>
          </a:p>
          <a:p>
            <a:pPr lvl="1"/>
            <a:r>
              <a:rPr lang="en-US" dirty="0"/>
              <a:t>Machine Learning Services. </a:t>
            </a:r>
          </a:p>
          <a:p>
            <a:r>
              <a:rPr lang="en-US" dirty="0"/>
              <a:t>Model &amp; Serve</a:t>
            </a:r>
          </a:p>
          <a:p>
            <a:pPr lvl="1"/>
            <a:r>
              <a:rPr lang="en-US" dirty="0"/>
              <a:t>Involves the technologies that will present the data to users. </a:t>
            </a:r>
          </a:p>
          <a:p>
            <a:endParaRPr lang="es-AR" dirty="0"/>
          </a:p>
        </p:txBody>
      </p:sp>
    </p:spTree>
    <p:extLst>
      <p:ext uri="{BB962C8B-B14F-4D97-AF65-F5344CB8AC3E}">
        <p14:creationId xmlns:p14="http://schemas.microsoft.com/office/powerpoint/2010/main" val="400097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Data Lake</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27259" y="1645920"/>
            <a:ext cx="10668195" cy="4630456"/>
          </a:xfrm>
        </p:spPr>
        <p:txBody>
          <a:bodyPr>
            <a:normAutofit/>
          </a:bodyPr>
          <a:lstStyle/>
          <a:p>
            <a:r>
              <a:rPr lang="es-AR" dirty="0" err="1"/>
              <a:t>Optimize</a:t>
            </a:r>
            <a:r>
              <a:rPr lang="es-AR" dirty="0"/>
              <a:t> Azure Data Lake Storage Gen2 </a:t>
            </a:r>
            <a:r>
              <a:rPr lang="es-AR" dirty="0" err="1"/>
              <a:t>for</a:t>
            </a:r>
            <a:r>
              <a:rPr lang="es-AR" dirty="0"/>
              <a:t> performance</a:t>
            </a:r>
          </a:p>
          <a:p>
            <a:pPr lvl="1"/>
            <a:r>
              <a:rPr lang="es-AR" dirty="0"/>
              <a:t>File </a:t>
            </a:r>
            <a:r>
              <a:rPr lang="es-AR" dirty="0" err="1"/>
              <a:t>size</a:t>
            </a:r>
            <a:endParaRPr lang="es-AR" dirty="0"/>
          </a:p>
          <a:p>
            <a:pPr lvl="2"/>
            <a:r>
              <a:rPr lang="en-US" dirty="0"/>
              <a:t>Organize your data into larger sized files for better performance</a:t>
            </a:r>
          </a:p>
          <a:p>
            <a:pPr lvl="2"/>
            <a:r>
              <a:rPr lang="en-US" dirty="0"/>
              <a:t>Have a "cooking" process that generates larger files to use for downstream applications.</a:t>
            </a:r>
            <a:endParaRPr lang="es-AR" b="1" dirty="0"/>
          </a:p>
          <a:p>
            <a:pPr lvl="1"/>
            <a:r>
              <a:rPr lang="en-US" dirty="0"/>
              <a:t>Organizing time series data in folders</a:t>
            </a:r>
          </a:p>
          <a:p>
            <a:pPr lvl="2"/>
            <a:r>
              <a:rPr lang="en-US" dirty="0"/>
              <a:t>Place their files structured by date:</a:t>
            </a:r>
          </a:p>
          <a:p>
            <a:pPr lvl="2"/>
            <a:r>
              <a:rPr lang="en-US" dirty="0"/>
              <a:t>\</a:t>
            </a:r>
            <a:r>
              <a:rPr lang="en-US" dirty="0" err="1"/>
              <a:t>DataSet</a:t>
            </a:r>
            <a:r>
              <a:rPr lang="en-US" dirty="0"/>
              <a:t>\YYYY\MM\DD\</a:t>
            </a:r>
            <a:r>
              <a:rPr lang="en-US" dirty="0" err="1"/>
              <a:t>datafile_YYYY_MM_DD.tsv</a:t>
            </a:r>
            <a:endParaRPr lang="en-US" dirty="0"/>
          </a:p>
          <a:p>
            <a:r>
              <a:rPr lang="es-AR" dirty="0"/>
              <a:t>Access control</a:t>
            </a:r>
          </a:p>
          <a:p>
            <a:pPr lvl="1"/>
            <a:r>
              <a:rPr lang="es-AR" dirty="0"/>
              <a:t>Role-</a:t>
            </a:r>
            <a:r>
              <a:rPr lang="es-AR" dirty="0" err="1"/>
              <a:t>based</a:t>
            </a:r>
            <a:r>
              <a:rPr lang="es-AR" dirty="0"/>
              <a:t> </a:t>
            </a:r>
            <a:r>
              <a:rPr lang="es-AR" dirty="0" err="1"/>
              <a:t>access</a:t>
            </a:r>
            <a:r>
              <a:rPr lang="es-AR" dirty="0"/>
              <a:t> control</a:t>
            </a:r>
          </a:p>
          <a:p>
            <a:pPr lvl="1"/>
            <a:r>
              <a:rPr lang="en-US" dirty="0"/>
              <a:t>Shared Key and Shared Access Signature (SAS) authentication</a:t>
            </a:r>
          </a:p>
          <a:p>
            <a:pPr lvl="1"/>
            <a:r>
              <a:rPr lang="en-US" dirty="0"/>
              <a:t>Access control lists on files and directories</a:t>
            </a:r>
          </a:p>
          <a:p>
            <a:pPr lvl="1"/>
            <a:endParaRPr lang="es-AR" dirty="0"/>
          </a:p>
        </p:txBody>
      </p:sp>
    </p:spTree>
    <p:extLst>
      <p:ext uri="{BB962C8B-B14F-4D97-AF65-F5344CB8AC3E}">
        <p14:creationId xmlns:p14="http://schemas.microsoft.com/office/powerpoint/2010/main" val="3792054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Data Lake – </a:t>
            </a:r>
            <a:r>
              <a:rPr lang="es-AR" dirty="0" err="1"/>
              <a:t>Useful</a:t>
            </a:r>
            <a:r>
              <a:rPr lang="es-AR" dirty="0"/>
              <a:t> Links</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fontScale="70000" lnSpcReduction="20000"/>
          </a:bodyPr>
          <a:lstStyle/>
          <a:p>
            <a:r>
              <a:rPr lang="es-AR" dirty="0">
                <a:hlinkClick r:id="rId3"/>
              </a:rPr>
              <a:t>https://docs.microsoft.com/en-gb/azure/storage/blobs/data-lake-storage-introduction</a:t>
            </a:r>
            <a:endParaRPr lang="es-AR" dirty="0"/>
          </a:p>
          <a:p>
            <a:r>
              <a:rPr lang="es-AR" dirty="0">
                <a:hlinkClick r:id="rId4"/>
              </a:rPr>
              <a:t>https://docs.microsoft.com/en-gb/azure/storage/blobs/data-lake-storage-namespace</a:t>
            </a:r>
            <a:endParaRPr lang="es-AR" dirty="0"/>
          </a:p>
          <a:p>
            <a:r>
              <a:rPr lang="es-AR" dirty="0">
                <a:hlinkClick r:id="rId5"/>
              </a:rPr>
              <a:t>https://docs.microsoft.com/en-us/azure/active-directory/hybrid/how-to-connect-sync-whatis</a:t>
            </a:r>
            <a:endParaRPr lang="es-AR" dirty="0"/>
          </a:p>
          <a:p>
            <a:r>
              <a:rPr lang="es-AR" dirty="0">
                <a:hlinkClick r:id="rId6"/>
              </a:rPr>
              <a:t>https://docs.microsoft.com/en-us/azure/data-lake-analytics/data-lake-analytics-overview</a:t>
            </a:r>
            <a:endParaRPr lang="es-AR" dirty="0"/>
          </a:p>
          <a:p>
            <a:r>
              <a:rPr lang="es-AR" dirty="0">
                <a:hlinkClick r:id="rId7"/>
              </a:rPr>
              <a:t>https://docs.microsoft.com/en-us/azure/data-lake-store/data-lake-store-diagnostic-logs</a:t>
            </a:r>
            <a:endParaRPr lang="es-AR" dirty="0"/>
          </a:p>
          <a:p>
            <a:r>
              <a:rPr lang="es-AR" dirty="0">
                <a:hlinkClick r:id="rId8"/>
              </a:rPr>
              <a:t>https://docs.microsoft.com/en-us/azure/sql-data-warehouse/sql-data-warehouse-load-from-azure-data-lake-store</a:t>
            </a:r>
            <a:endParaRPr lang="es-AR" dirty="0"/>
          </a:p>
          <a:p>
            <a:r>
              <a:rPr lang="es-AR" dirty="0">
                <a:hlinkClick r:id="rId9"/>
              </a:rPr>
              <a:t>https://docs.microsoft.com/en-us/azure/storage/blobs/data-lake-storage-access-control</a:t>
            </a:r>
            <a:endParaRPr lang="es-AR" dirty="0"/>
          </a:p>
          <a:p>
            <a:r>
              <a:rPr lang="es-AR" dirty="0">
                <a:hlinkClick r:id="rId10"/>
              </a:rPr>
              <a:t>https://docs.microsoft.com/en-us/azure/storage/blobs/data-lake-storage-performance-tuning-guidance</a:t>
            </a:r>
            <a:endParaRPr lang="es-AR" dirty="0"/>
          </a:p>
        </p:txBody>
      </p:sp>
    </p:spTree>
    <p:extLst>
      <p:ext uri="{BB962C8B-B14F-4D97-AF65-F5344CB8AC3E}">
        <p14:creationId xmlns:p14="http://schemas.microsoft.com/office/powerpoint/2010/main" val="2772369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Data Lake – Extra </a:t>
            </a:r>
            <a:r>
              <a:rPr lang="es-AR" dirty="0" err="1"/>
              <a:t>Advice</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fontScale="70000" lnSpcReduction="20000"/>
          </a:bodyPr>
          <a:lstStyle/>
          <a:p>
            <a:endParaRPr lang="es-AR" dirty="0"/>
          </a:p>
          <a:p>
            <a:r>
              <a:rPr lang="es-AR" dirty="0">
                <a:hlinkClick r:id="rId3"/>
              </a:rPr>
              <a:t>https://docs.microsoft.com/en-us/learn/modules/introduction-to-azure-data-lake-storage/</a:t>
            </a:r>
            <a:endParaRPr lang="es-AR" dirty="0"/>
          </a:p>
          <a:p>
            <a:r>
              <a:rPr lang="en-US" u="sng" dirty="0">
                <a:hlinkClick r:id="rId4"/>
              </a:rPr>
              <a:t>https://channel9.msdn.com/Shows/Azure-Friday/Azure-Data-Lake-Storage-Gen2-overview</a:t>
            </a:r>
            <a:endParaRPr lang="es-AR" dirty="0"/>
          </a:p>
          <a:p>
            <a:r>
              <a:rPr lang="en-US" u="sng" dirty="0">
                <a:hlinkClick r:id="rId5"/>
              </a:rPr>
              <a:t>https://docs.microsoft.com/en-us/azure/sql-data-warehouse/sql-data-warehouse-load-from-azure-data-lake-store</a:t>
            </a:r>
            <a:endParaRPr lang="en-US" u="sng" dirty="0">
              <a:hlinkClick r:id="rId6"/>
            </a:endParaRPr>
          </a:p>
          <a:p>
            <a:r>
              <a:rPr lang="en-US" u="sng" dirty="0">
                <a:hlinkClick r:id="rId6"/>
              </a:rPr>
              <a:t>https://docs.microsoft.com/en-us/azure/storage/blobs/data-lake-storage-performance-tuning-guidance</a:t>
            </a:r>
            <a:endParaRPr lang="es-AR" dirty="0"/>
          </a:p>
          <a:p>
            <a:r>
              <a:rPr lang="en-US" u="sng" dirty="0">
                <a:hlinkClick r:id="rId7"/>
              </a:rPr>
              <a:t>https://www.sqlchick.com/entries/2016/7/31/data-lake-use-cases-and-planning</a:t>
            </a:r>
            <a:endParaRPr lang="es-AR" dirty="0"/>
          </a:p>
          <a:p>
            <a:r>
              <a:rPr lang="en-US" u="sng" dirty="0">
                <a:hlinkClick r:id="rId8"/>
              </a:rPr>
              <a:t>https://www.jamesserra.com/archive/2014/12/the-modern-data-warehouse/</a:t>
            </a:r>
            <a:endParaRPr lang="es-AR" dirty="0"/>
          </a:p>
          <a:p>
            <a:r>
              <a:rPr lang="en-US" u="sng" dirty="0">
                <a:hlinkClick r:id="rId9"/>
              </a:rPr>
              <a:t>https://www.jamesserra.com/archive/2017/12/is-the-traditional-data-warehouse-dead/</a:t>
            </a:r>
            <a:endParaRPr lang="es-AR" dirty="0"/>
          </a:p>
          <a:p>
            <a:r>
              <a:rPr lang="en-US" u="sng" dirty="0">
                <a:hlinkClick r:id="rId10"/>
              </a:rPr>
              <a:t>https://www.kdnuggets.com/2015/09/data-lake-vs-data-warehouse-key-differences.html</a:t>
            </a:r>
            <a:r>
              <a:rPr lang="en-US" dirty="0"/>
              <a:t> </a:t>
            </a:r>
          </a:p>
          <a:p>
            <a:r>
              <a:rPr lang="es-AR" dirty="0">
                <a:hlinkClick r:id="rId11"/>
              </a:rPr>
              <a:t>https://towardsdatascience.com/a-brief-introduction-to-two-data-processing-architectures-lambda-and-kappa-for-big-data-4f35c28005bb</a:t>
            </a:r>
            <a:endParaRPr lang="es-AR" dirty="0"/>
          </a:p>
        </p:txBody>
      </p:sp>
    </p:spTree>
    <p:extLst>
      <p:ext uri="{BB962C8B-B14F-4D97-AF65-F5344CB8AC3E}">
        <p14:creationId xmlns:p14="http://schemas.microsoft.com/office/powerpoint/2010/main" val="1792616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fontScale="90000"/>
          </a:bodyPr>
          <a:lstStyle/>
          <a:p>
            <a:r>
              <a:rPr lang="fr-FR" dirty="0"/>
              <a:t>Objective: </a:t>
            </a:r>
            <a:r>
              <a:rPr lang="fr-FR" dirty="0" err="1"/>
              <a:t>Implement</a:t>
            </a:r>
            <a:r>
              <a:rPr lang="fr-FR" dirty="0"/>
              <a:t> data storage solutions (40-45%)</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s-AR" dirty="0" err="1"/>
              <a:t>Implement</a:t>
            </a:r>
            <a:r>
              <a:rPr lang="es-AR" dirty="0"/>
              <a:t> </a:t>
            </a:r>
            <a:r>
              <a:rPr lang="es-AR" b="1" i="1" dirty="0" err="1"/>
              <a:t>relational</a:t>
            </a:r>
            <a:r>
              <a:rPr lang="es-AR" b="1" i="1" dirty="0"/>
              <a:t> </a:t>
            </a:r>
            <a:r>
              <a:rPr lang="es-AR" dirty="0"/>
              <a:t>data </a:t>
            </a:r>
            <a:r>
              <a:rPr lang="es-AR" dirty="0" err="1"/>
              <a:t>stores</a:t>
            </a:r>
            <a:r>
              <a:rPr lang="es-AR" dirty="0"/>
              <a:t> </a:t>
            </a:r>
          </a:p>
          <a:p>
            <a:pPr lvl="1"/>
            <a:r>
              <a:rPr lang="es-AR" dirty="0"/>
              <a:t>Configure </a:t>
            </a:r>
            <a:r>
              <a:rPr lang="es-AR" dirty="0" err="1"/>
              <a:t>elastic</a:t>
            </a:r>
            <a:r>
              <a:rPr lang="es-AR" dirty="0"/>
              <a:t> pools</a:t>
            </a:r>
          </a:p>
          <a:p>
            <a:pPr lvl="1"/>
            <a:r>
              <a:rPr lang="es-AR" dirty="0"/>
              <a:t>Configure geo-</a:t>
            </a:r>
            <a:r>
              <a:rPr lang="es-AR" dirty="0" err="1"/>
              <a:t>replication</a:t>
            </a:r>
            <a:endParaRPr lang="es-AR" dirty="0"/>
          </a:p>
          <a:p>
            <a:pPr lvl="1"/>
            <a:r>
              <a:rPr lang="es-AR" dirty="0" err="1"/>
              <a:t>Provide</a:t>
            </a:r>
            <a:r>
              <a:rPr lang="es-AR" dirty="0"/>
              <a:t> </a:t>
            </a:r>
            <a:r>
              <a:rPr lang="es-AR" dirty="0" err="1"/>
              <a:t>access</a:t>
            </a:r>
            <a:r>
              <a:rPr lang="es-AR" dirty="0"/>
              <a:t> </a:t>
            </a:r>
            <a:r>
              <a:rPr lang="es-AR" dirty="0" err="1"/>
              <a:t>to</a:t>
            </a:r>
            <a:r>
              <a:rPr lang="es-AR" dirty="0"/>
              <a:t> data </a:t>
            </a:r>
            <a:r>
              <a:rPr lang="es-AR" dirty="0" err="1"/>
              <a:t>to</a:t>
            </a:r>
            <a:r>
              <a:rPr lang="es-AR" dirty="0"/>
              <a:t> </a:t>
            </a:r>
            <a:r>
              <a:rPr lang="es-AR" dirty="0" err="1"/>
              <a:t>meet</a:t>
            </a:r>
            <a:r>
              <a:rPr lang="es-AR" dirty="0"/>
              <a:t> </a:t>
            </a:r>
            <a:r>
              <a:rPr lang="es-AR" dirty="0" err="1"/>
              <a:t>security</a:t>
            </a:r>
            <a:r>
              <a:rPr lang="es-AR" dirty="0"/>
              <a:t> </a:t>
            </a:r>
            <a:r>
              <a:rPr lang="es-AR" dirty="0" err="1"/>
              <a:t>requirements</a:t>
            </a:r>
            <a:endParaRPr lang="es-AR" dirty="0"/>
          </a:p>
          <a:p>
            <a:pPr lvl="1"/>
            <a:r>
              <a:rPr lang="es-AR" dirty="0" err="1"/>
              <a:t>Implement</a:t>
            </a:r>
            <a:r>
              <a:rPr lang="es-AR" dirty="0"/>
              <a:t> </a:t>
            </a:r>
            <a:r>
              <a:rPr lang="es-AR" dirty="0" err="1"/>
              <a:t>for</a:t>
            </a:r>
            <a:r>
              <a:rPr lang="es-AR" dirty="0"/>
              <a:t> </a:t>
            </a:r>
            <a:r>
              <a:rPr lang="es-AR" dirty="0" err="1"/>
              <a:t>high</a:t>
            </a:r>
            <a:r>
              <a:rPr lang="es-AR" dirty="0"/>
              <a:t> </a:t>
            </a:r>
            <a:r>
              <a:rPr lang="es-AR" dirty="0" err="1"/>
              <a:t>availability</a:t>
            </a:r>
            <a:r>
              <a:rPr lang="es-AR" dirty="0"/>
              <a:t>, </a:t>
            </a:r>
            <a:r>
              <a:rPr lang="es-AR" dirty="0" err="1"/>
              <a:t>disaster</a:t>
            </a:r>
            <a:r>
              <a:rPr lang="es-AR" dirty="0"/>
              <a:t> </a:t>
            </a:r>
            <a:r>
              <a:rPr lang="es-AR" dirty="0" err="1"/>
              <a:t>recovery</a:t>
            </a:r>
            <a:r>
              <a:rPr lang="es-AR" dirty="0"/>
              <a:t>, and global </a:t>
            </a:r>
            <a:r>
              <a:rPr lang="es-AR" dirty="0" err="1"/>
              <a:t>distribution</a:t>
            </a:r>
            <a:r>
              <a:rPr lang="es-AR" dirty="0"/>
              <a:t> </a:t>
            </a:r>
          </a:p>
          <a:p>
            <a:pPr lvl="1"/>
            <a:r>
              <a:rPr lang="es-AR" dirty="0" err="1"/>
              <a:t>Implement</a:t>
            </a:r>
            <a:r>
              <a:rPr lang="es-AR" dirty="0"/>
              <a:t> data </a:t>
            </a:r>
            <a:r>
              <a:rPr lang="es-AR" dirty="0" err="1"/>
              <a:t>distribution</a:t>
            </a:r>
            <a:r>
              <a:rPr lang="es-AR" dirty="0"/>
              <a:t> and </a:t>
            </a:r>
            <a:r>
              <a:rPr lang="es-AR" dirty="0" err="1"/>
              <a:t>partitions</a:t>
            </a:r>
            <a:r>
              <a:rPr lang="es-AR" dirty="0"/>
              <a:t> </a:t>
            </a:r>
            <a:r>
              <a:rPr lang="es-AR" dirty="0" err="1"/>
              <a:t>for</a:t>
            </a:r>
            <a:r>
              <a:rPr lang="es-AR" dirty="0"/>
              <a:t> SQL Data Warehouse</a:t>
            </a:r>
          </a:p>
          <a:p>
            <a:pPr lvl="1"/>
            <a:r>
              <a:rPr lang="es-AR" dirty="0" err="1"/>
              <a:t>Implement</a:t>
            </a:r>
            <a:r>
              <a:rPr lang="es-AR" dirty="0"/>
              <a:t> </a:t>
            </a:r>
            <a:r>
              <a:rPr lang="es-AR" dirty="0" err="1"/>
              <a:t>PolyBase</a:t>
            </a:r>
            <a:endParaRPr lang="es-AR" dirty="0"/>
          </a:p>
          <a:p>
            <a:r>
              <a:rPr lang="es-AR" dirty="0" err="1"/>
              <a:t>Manage</a:t>
            </a:r>
            <a:r>
              <a:rPr lang="es-AR" dirty="0"/>
              <a:t> data </a:t>
            </a:r>
            <a:r>
              <a:rPr lang="es-AR" dirty="0" err="1"/>
              <a:t>security</a:t>
            </a:r>
            <a:endParaRPr lang="es-AR" dirty="0"/>
          </a:p>
          <a:p>
            <a:pPr lvl="1"/>
            <a:r>
              <a:rPr lang="es-AR" dirty="0" err="1"/>
              <a:t>Implement</a:t>
            </a:r>
            <a:r>
              <a:rPr lang="es-AR" dirty="0"/>
              <a:t> data </a:t>
            </a:r>
            <a:r>
              <a:rPr lang="es-AR" dirty="0" err="1"/>
              <a:t>masking</a:t>
            </a:r>
            <a:endParaRPr lang="es-AR" dirty="0"/>
          </a:p>
          <a:p>
            <a:pPr lvl="1"/>
            <a:r>
              <a:rPr lang="es-AR" dirty="0" err="1"/>
              <a:t>Encrypt</a:t>
            </a:r>
            <a:r>
              <a:rPr lang="es-AR" dirty="0"/>
              <a:t> data at </a:t>
            </a:r>
            <a:r>
              <a:rPr lang="es-AR" dirty="0" err="1"/>
              <a:t>rest</a:t>
            </a:r>
            <a:r>
              <a:rPr lang="es-AR" dirty="0"/>
              <a:t> and in </a:t>
            </a:r>
            <a:r>
              <a:rPr lang="es-AR" dirty="0" err="1"/>
              <a:t>motion</a:t>
            </a:r>
            <a:r>
              <a:rPr lang="es-AR" dirty="0"/>
              <a:t> </a:t>
            </a:r>
            <a:endParaRPr lang="en-US" dirty="0"/>
          </a:p>
          <a:p>
            <a:pPr lvl="1"/>
            <a:endParaRPr lang="en-US" dirty="0"/>
          </a:p>
          <a:p>
            <a:pPr marL="0" indent="0">
              <a:buNone/>
            </a:pPr>
            <a:endParaRPr lang="es-AR" dirty="0"/>
          </a:p>
        </p:txBody>
      </p:sp>
    </p:spTree>
    <p:extLst>
      <p:ext uri="{BB962C8B-B14F-4D97-AF65-F5344CB8AC3E}">
        <p14:creationId xmlns:p14="http://schemas.microsoft.com/office/powerpoint/2010/main" val="326626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2EE217-34ED-4D87-A63E-AE13B14A51D7}"/>
              </a:ext>
            </a:extLst>
          </p:cNvPr>
          <p:cNvSpPr>
            <a:spLocks noGrp="1"/>
          </p:cNvSpPr>
          <p:nvPr>
            <p:ph type="title"/>
          </p:nvPr>
        </p:nvSpPr>
        <p:spPr>
          <a:xfrm>
            <a:off x="479854" y="614608"/>
            <a:ext cx="10515600" cy="883621"/>
          </a:xfrm>
        </p:spPr>
        <p:txBody>
          <a:bodyPr/>
          <a:lstStyle/>
          <a:p>
            <a:r>
              <a:rPr lang="es-AR" dirty="0"/>
              <a:t>Lic. Fernando Gonzalez Prada</a:t>
            </a:r>
          </a:p>
        </p:txBody>
      </p:sp>
      <p:sp>
        <p:nvSpPr>
          <p:cNvPr id="3" name="Marcador de contenido 2">
            <a:extLst>
              <a:ext uri="{FF2B5EF4-FFF2-40B4-BE49-F238E27FC236}">
                <a16:creationId xmlns:a16="http://schemas.microsoft.com/office/drawing/2014/main" id="{76A46C50-F2C4-4A0C-BB87-F4BB53963392}"/>
              </a:ext>
            </a:extLst>
          </p:cNvPr>
          <p:cNvSpPr>
            <a:spLocks noGrp="1"/>
          </p:cNvSpPr>
          <p:nvPr>
            <p:ph idx="1"/>
          </p:nvPr>
        </p:nvSpPr>
        <p:spPr/>
        <p:txBody>
          <a:bodyPr/>
          <a:lstStyle/>
          <a:p>
            <a:r>
              <a:rPr lang="es-AR" dirty="0"/>
              <a:t>Licenciado en Administración (UBA)</a:t>
            </a:r>
          </a:p>
          <a:p>
            <a:r>
              <a:rPr lang="es-AR" dirty="0"/>
              <a:t>Data Science </a:t>
            </a:r>
            <a:r>
              <a:rPr lang="es-AR" dirty="0" err="1"/>
              <a:t>Specialization</a:t>
            </a:r>
            <a:r>
              <a:rPr lang="es-AR" dirty="0"/>
              <a:t> (Johns Hopkins </a:t>
            </a:r>
            <a:r>
              <a:rPr lang="es-AR" dirty="0" err="1"/>
              <a:t>University</a:t>
            </a:r>
            <a:r>
              <a:rPr lang="es-AR" dirty="0"/>
              <a:t>)</a:t>
            </a:r>
          </a:p>
          <a:p>
            <a:r>
              <a:rPr lang="es-AR" dirty="0"/>
              <a:t>Microsoft Professional </a:t>
            </a:r>
            <a:r>
              <a:rPr lang="es-AR" dirty="0" err="1"/>
              <a:t>Program</a:t>
            </a:r>
            <a:r>
              <a:rPr lang="es-AR" dirty="0"/>
              <a:t> </a:t>
            </a:r>
            <a:r>
              <a:rPr lang="es-AR" dirty="0" err="1"/>
              <a:t>for</a:t>
            </a:r>
            <a:r>
              <a:rPr lang="es-AR" dirty="0"/>
              <a:t> Data Science</a:t>
            </a:r>
          </a:p>
          <a:p>
            <a:r>
              <a:rPr lang="es-AR" dirty="0"/>
              <a:t>Certificaciones Microsoft (MCSD/MCDBA/MCITP)</a:t>
            </a:r>
          </a:p>
          <a:p>
            <a:r>
              <a:rPr lang="es-AR" dirty="0"/>
              <a:t>Consultor Freelance</a:t>
            </a:r>
          </a:p>
          <a:p>
            <a:r>
              <a:rPr lang="es-AR" dirty="0"/>
              <a:t>Instructor en IT </a:t>
            </a:r>
            <a:r>
              <a:rPr lang="es-AR" dirty="0" err="1"/>
              <a:t>College</a:t>
            </a:r>
            <a:r>
              <a:rPr lang="es-AR" dirty="0"/>
              <a:t> ( Microsoft Gold </a:t>
            </a:r>
            <a:r>
              <a:rPr lang="es-AR" dirty="0" err="1"/>
              <a:t>Certified</a:t>
            </a:r>
            <a:r>
              <a:rPr lang="es-AR" dirty="0"/>
              <a:t> Partner de Microsoft )</a:t>
            </a:r>
          </a:p>
          <a:p>
            <a:r>
              <a:rPr lang="es-AR" dirty="0"/>
              <a:t>Instructor en DataCamp.com</a:t>
            </a:r>
          </a:p>
          <a:p>
            <a:endParaRPr lang="es-AR" dirty="0"/>
          </a:p>
          <a:p>
            <a:endParaRPr lang="es-AR" dirty="0"/>
          </a:p>
        </p:txBody>
      </p:sp>
    </p:spTree>
    <p:extLst>
      <p:ext uri="{BB962C8B-B14F-4D97-AF65-F5344CB8AC3E}">
        <p14:creationId xmlns:p14="http://schemas.microsoft.com/office/powerpoint/2010/main" val="3392026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es-AR" dirty="0"/>
              <a:t>SQL Database - </a:t>
            </a:r>
            <a:r>
              <a:rPr lang="es-AR" dirty="0" err="1"/>
              <a:t>Elastic</a:t>
            </a:r>
            <a:r>
              <a:rPr lang="es-AR" dirty="0"/>
              <a:t> Pools</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n-US" dirty="0"/>
              <a:t>Purchase resources for a pool shared by multiple databases</a:t>
            </a:r>
          </a:p>
          <a:p>
            <a:r>
              <a:rPr lang="en-US" dirty="0"/>
              <a:t>Accommodate unpredictable periods of usage by individual databases</a:t>
            </a:r>
          </a:p>
          <a:p>
            <a:pPr lvl="1"/>
            <a:r>
              <a:rPr lang="en-US" dirty="0"/>
              <a:t>Resource requirement for a pool is determined by the aggregate utilization of its databases. </a:t>
            </a:r>
            <a:endParaRPr lang="es-AR" dirty="0"/>
          </a:p>
          <a:p>
            <a:r>
              <a:rPr lang="en-US" dirty="0"/>
              <a:t>Consider Pools when different databases have specific utilization patterns. </a:t>
            </a:r>
          </a:p>
          <a:p>
            <a:pPr lvl="1"/>
            <a:r>
              <a:rPr lang="en-US" dirty="0"/>
              <a:t>IE, a given database with low average utilization with relatively infrequent utilization spikes.</a:t>
            </a:r>
          </a:p>
          <a:p>
            <a:r>
              <a:rPr lang="es-AR" sz="2400" dirty="0">
                <a:hlinkClick r:id="rId3"/>
              </a:rPr>
              <a:t>https://docs.microsoft.com/en-us/azure/sql-database/sql-database-elastic-pool</a:t>
            </a:r>
            <a:endParaRPr lang="en-US" sz="2400" dirty="0"/>
          </a:p>
          <a:p>
            <a:pPr lvl="1"/>
            <a:endParaRPr lang="en-US" dirty="0"/>
          </a:p>
          <a:p>
            <a:pPr marL="0" indent="0">
              <a:buNone/>
            </a:pPr>
            <a:endParaRPr lang="es-AR" dirty="0"/>
          </a:p>
        </p:txBody>
      </p:sp>
    </p:spTree>
    <p:extLst>
      <p:ext uri="{BB962C8B-B14F-4D97-AF65-F5344CB8AC3E}">
        <p14:creationId xmlns:p14="http://schemas.microsoft.com/office/powerpoint/2010/main" val="132612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fr-FR" dirty="0"/>
              <a:t>SQL Database - </a:t>
            </a:r>
            <a:r>
              <a:rPr lang="es-AR" dirty="0"/>
              <a:t>Dynamic Data </a:t>
            </a:r>
            <a:r>
              <a:rPr lang="es-AR" dirty="0" err="1"/>
              <a:t>Masking</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n-US" dirty="0"/>
              <a:t>Dynamic data masking limits sensitive data exposure by masking it to non-privileged users. </a:t>
            </a:r>
          </a:p>
          <a:p>
            <a:endParaRPr lang="en-US" dirty="0"/>
          </a:p>
          <a:p>
            <a:endParaRPr lang="en-US" dirty="0"/>
          </a:p>
          <a:p>
            <a:endParaRPr lang="en-US" dirty="0"/>
          </a:p>
          <a:p>
            <a:r>
              <a:rPr lang="en-US" dirty="0"/>
              <a:t>Greatly simplify the design and coding of security in your application.</a:t>
            </a:r>
          </a:p>
          <a:p>
            <a:r>
              <a:rPr lang="en-US" dirty="0"/>
              <a:t>It’s complementary to other SQL Server security features (auditing, encryption, row level security, etc.)</a:t>
            </a:r>
            <a:endParaRPr lang="es-AR" dirty="0"/>
          </a:p>
        </p:txBody>
      </p:sp>
      <p:pic>
        <p:nvPicPr>
          <p:cNvPr id="4" name="Picture 3">
            <a:extLst>
              <a:ext uri="{FF2B5EF4-FFF2-40B4-BE49-F238E27FC236}">
                <a16:creationId xmlns:a16="http://schemas.microsoft.com/office/drawing/2014/main" id="{6DF838D8-E451-443C-A687-BDDED8D43B79}"/>
              </a:ext>
            </a:extLst>
          </p:cNvPr>
          <p:cNvPicPr>
            <a:picLocks noChangeAspect="1"/>
          </p:cNvPicPr>
          <p:nvPr/>
        </p:nvPicPr>
        <p:blipFill>
          <a:blip r:embed="rId3"/>
          <a:stretch>
            <a:fillRect/>
          </a:stretch>
        </p:blipFill>
        <p:spPr>
          <a:xfrm>
            <a:off x="5372099" y="2372291"/>
            <a:ext cx="4429125" cy="1652588"/>
          </a:xfrm>
          <a:prstGeom prst="rect">
            <a:avLst/>
          </a:prstGeom>
        </p:spPr>
      </p:pic>
    </p:spTree>
    <p:extLst>
      <p:ext uri="{BB962C8B-B14F-4D97-AF65-F5344CB8AC3E}">
        <p14:creationId xmlns:p14="http://schemas.microsoft.com/office/powerpoint/2010/main" val="438192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fr-FR" dirty="0"/>
              <a:t>SQL Database - </a:t>
            </a:r>
            <a:r>
              <a:rPr lang="es-AR" dirty="0"/>
              <a:t>Dynamic Data </a:t>
            </a:r>
            <a:r>
              <a:rPr lang="es-AR" dirty="0" err="1"/>
              <a:t>Masking</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lnSpcReduction="10000"/>
          </a:bodyPr>
          <a:lstStyle/>
          <a:p>
            <a:r>
              <a:rPr lang="en-US" dirty="0"/>
              <a:t>A masking rule may be defined on a column in a table, in order to obfuscate the data in that column. </a:t>
            </a:r>
          </a:p>
          <a:p>
            <a:r>
              <a:rPr lang="en-US" dirty="0"/>
              <a:t>Four types of masks are available</a:t>
            </a:r>
          </a:p>
          <a:p>
            <a:pPr lvl="1"/>
            <a:r>
              <a:rPr lang="es-AR" dirty="0"/>
              <a:t>Default</a:t>
            </a:r>
          </a:p>
          <a:p>
            <a:pPr lvl="1"/>
            <a:r>
              <a:rPr lang="es-AR" dirty="0"/>
              <a:t>Email</a:t>
            </a:r>
          </a:p>
          <a:p>
            <a:pPr lvl="1"/>
            <a:r>
              <a:rPr lang="es-AR" dirty="0" err="1"/>
              <a:t>Random</a:t>
            </a:r>
            <a:endParaRPr lang="es-AR" dirty="0"/>
          </a:p>
          <a:p>
            <a:pPr lvl="1"/>
            <a:r>
              <a:rPr lang="es-AR" dirty="0" err="1"/>
              <a:t>Custom</a:t>
            </a:r>
            <a:r>
              <a:rPr lang="es-AR" dirty="0"/>
              <a:t> String</a:t>
            </a:r>
            <a:endParaRPr lang="en-US" dirty="0"/>
          </a:p>
          <a:p>
            <a:r>
              <a:rPr lang="es-AR" sz="2600" dirty="0">
                <a:hlinkClick r:id="rId3"/>
              </a:rPr>
              <a:t>https://docs.microsoft.com/en-us/sql/relational-databases/security/dynamic-data-masking?view=sql-server-ver15</a:t>
            </a:r>
            <a:endParaRPr lang="es-AR" sz="2600" dirty="0"/>
          </a:p>
          <a:p>
            <a:r>
              <a:rPr lang="es-AR" sz="2600" dirty="0">
                <a:hlinkClick r:id="rId4"/>
              </a:rPr>
              <a:t>https://docs.microsoft.com/en-us/azure/sql-database/sql-database-dynamic-data-masking-get-started</a:t>
            </a:r>
            <a:endParaRPr lang="en-US" sz="2600" dirty="0"/>
          </a:p>
        </p:txBody>
      </p:sp>
    </p:spTree>
    <p:extLst>
      <p:ext uri="{BB962C8B-B14F-4D97-AF65-F5344CB8AC3E}">
        <p14:creationId xmlns:p14="http://schemas.microsoft.com/office/powerpoint/2010/main" val="315404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fr-FR" dirty="0"/>
              <a:t>SQL Database - </a:t>
            </a:r>
            <a:r>
              <a:rPr lang="es-AR" dirty="0"/>
              <a:t>IP firewall rules</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s-AR" dirty="0"/>
              <a:t>Server-</a:t>
            </a:r>
            <a:r>
              <a:rPr lang="es-AR" dirty="0" err="1"/>
              <a:t>level</a:t>
            </a:r>
            <a:r>
              <a:rPr lang="es-AR" dirty="0"/>
              <a:t> IP firewall rules</a:t>
            </a:r>
          </a:p>
          <a:p>
            <a:r>
              <a:rPr lang="es-AR" dirty="0"/>
              <a:t>Database-</a:t>
            </a:r>
            <a:r>
              <a:rPr lang="es-AR" dirty="0" err="1"/>
              <a:t>level</a:t>
            </a:r>
            <a:r>
              <a:rPr lang="es-AR" dirty="0"/>
              <a:t> IP firewall rules</a:t>
            </a:r>
          </a:p>
          <a:p>
            <a:r>
              <a:rPr lang="en-US" dirty="0"/>
              <a:t>Use database-level IP firewall rules whenever possible</a:t>
            </a:r>
          </a:p>
          <a:p>
            <a:pPr lvl="1"/>
            <a:r>
              <a:rPr lang="en-US" dirty="0"/>
              <a:t>Makes your database more portable</a:t>
            </a:r>
          </a:p>
          <a:p>
            <a:r>
              <a:rPr lang="en-US" dirty="0"/>
              <a:t>Use server-level IP firewall rules for administrators</a:t>
            </a:r>
          </a:p>
          <a:p>
            <a:pPr lvl="1"/>
            <a:r>
              <a:rPr lang="en-US" dirty="0"/>
              <a:t>Also use them when you have many databases that have the same access requirements</a:t>
            </a:r>
            <a:br>
              <a:rPr lang="es-AR" dirty="0"/>
            </a:br>
            <a:endParaRPr lang="es-AR" dirty="0">
              <a:hlinkClick r:id="rId3"/>
            </a:endParaRPr>
          </a:p>
          <a:p>
            <a:r>
              <a:rPr lang="es-AR" dirty="0">
                <a:hlinkClick r:id="rId3"/>
              </a:rPr>
              <a:t>https://docs.microsoft.com/en-us/azure/sql-database/sql-database-firewall-configure</a:t>
            </a:r>
            <a:r>
              <a:rPr lang="es-AR" dirty="0"/>
              <a:t>-</a:t>
            </a:r>
            <a:endParaRPr lang="en-US" dirty="0"/>
          </a:p>
          <a:p>
            <a:pPr lvl="1"/>
            <a:endParaRPr lang="en-US" dirty="0"/>
          </a:p>
          <a:p>
            <a:pPr marL="0" indent="0">
              <a:buNone/>
            </a:pPr>
            <a:endParaRPr lang="es-AR" dirty="0"/>
          </a:p>
        </p:txBody>
      </p:sp>
    </p:spTree>
    <p:extLst>
      <p:ext uri="{BB962C8B-B14F-4D97-AF65-F5344CB8AC3E}">
        <p14:creationId xmlns:p14="http://schemas.microsoft.com/office/powerpoint/2010/main" val="2120952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fontScale="90000"/>
          </a:bodyPr>
          <a:lstStyle/>
          <a:p>
            <a:r>
              <a:rPr lang="es-AR" dirty="0"/>
              <a:t>SQL Database - </a:t>
            </a:r>
            <a:r>
              <a:rPr lang="es-AR" dirty="0" err="1"/>
              <a:t>Transparent</a:t>
            </a:r>
            <a:r>
              <a:rPr lang="es-AR" dirty="0"/>
              <a:t> Data </a:t>
            </a:r>
            <a:r>
              <a:rPr lang="es-AR" dirty="0" err="1"/>
              <a:t>Encryption</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fontScale="92500" lnSpcReduction="20000"/>
          </a:bodyPr>
          <a:lstStyle/>
          <a:p>
            <a:r>
              <a:rPr lang="en-US" dirty="0"/>
              <a:t>Encrypts SQL Server, Azure SQL Database, and Azure Synapse Analytics (SQL DW) data files, known as encrypting data at rest. </a:t>
            </a:r>
          </a:p>
          <a:p>
            <a:r>
              <a:rPr lang="en-US" dirty="0"/>
              <a:t>Prevents restoring the physical media (such as drives or backup tapes) by a malicious party. </a:t>
            </a:r>
          </a:p>
          <a:p>
            <a:r>
              <a:rPr lang="en-US" dirty="0"/>
              <a:t>TDE performs real-time I/O encryption and decryption of the data and log files. </a:t>
            </a:r>
          </a:p>
          <a:p>
            <a:pPr lvl="1"/>
            <a:r>
              <a:rPr lang="en-US" dirty="0"/>
              <a:t>The encryption uses a database encryption key (DEK), which is stored in the database boot record for availability during recovery.</a:t>
            </a:r>
          </a:p>
          <a:p>
            <a:pPr lvl="1"/>
            <a:endParaRPr lang="en-US" dirty="0"/>
          </a:p>
          <a:p>
            <a:pPr marL="0" indent="0">
              <a:buNone/>
            </a:pPr>
            <a:r>
              <a:rPr lang="es-AR" sz="2600" dirty="0">
                <a:hlinkClick r:id="rId3"/>
              </a:rPr>
              <a:t>https://docs.microsoft.com/en-us/sql/relational-databases/security/encryption/transparent-data-encryption?view=sql-server-ver15</a:t>
            </a:r>
            <a:endParaRPr lang="es-AR" sz="2600" dirty="0"/>
          </a:p>
          <a:p>
            <a:pPr marL="0" indent="0">
              <a:buNone/>
            </a:pPr>
            <a:r>
              <a:rPr lang="es-AR" sz="2600" dirty="0">
                <a:hlinkClick r:id="rId4"/>
              </a:rPr>
              <a:t>https://docs.microsoft.com/en-us/azure/sql-database/transparent-data-encryption-byok-azure-sql</a:t>
            </a:r>
            <a:endParaRPr lang="es-AR" sz="2600" dirty="0"/>
          </a:p>
          <a:p>
            <a:pPr marL="0" indent="0">
              <a:buNone/>
            </a:pPr>
            <a:endParaRPr lang="es-AR" sz="2600" dirty="0"/>
          </a:p>
        </p:txBody>
      </p:sp>
    </p:spTree>
    <p:extLst>
      <p:ext uri="{BB962C8B-B14F-4D97-AF65-F5344CB8AC3E}">
        <p14:creationId xmlns:p14="http://schemas.microsoft.com/office/powerpoint/2010/main" val="3715564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es-AR" dirty="0"/>
              <a:t>Azure SQL DW - </a:t>
            </a:r>
            <a:r>
              <a:rPr lang="en-US" dirty="0"/>
              <a:t>Distributed tables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17111"/>
            <a:ext cx="10635236" cy="4502994"/>
          </a:xfrm>
        </p:spPr>
        <p:txBody>
          <a:bodyPr>
            <a:normAutofit fontScale="77500" lnSpcReduction="20000"/>
          </a:bodyPr>
          <a:lstStyle/>
          <a:p>
            <a:r>
              <a:rPr lang="en-US" dirty="0"/>
              <a:t>SQL Data Warehouse supports three methods for distributing data</a:t>
            </a:r>
          </a:p>
          <a:p>
            <a:r>
              <a:rPr lang="en-US" dirty="0"/>
              <a:t>Hash-distributed tables</a:t>
            </a:r>
          </a:p>
          <a:p>
            <a:pPr lvl="1"/>
            <a:r>
              <a:rPr lang="en-US" dirty="0"/>
              <a:t>Distributes rows based on the value in the distribution column</a:t>
            </a:r>
          </a:p>
          <a:p>
            <a:pPr lvl="1"/>
            <a:r>
              <a:rPr lang="en-US" dirty="0"/>
              <a:t>Is designed to achieve high performance for queries on large tables</a:t>
            </a:r>
          </a:p>
          <a:p>
            <a:r>
              <a:rPr lang="en-US" dirty="0"/>
              <a:t>Replicated tables</a:t>
            </a:r>
          </a:p>
          <a:p>
            <a:pPr lvl="1"/>
            <a:r>
              <a:rPr lang="en-US" dirty="0"/>
              <a:t>A replicated table has a full copy of the table available on every Compute node</a:t>
            </a:r>
          </a:p>
          <a:p>
            <a:pPr lvl="1"/>
            <a:r>
              <a:rPr lang="en-US" dirty="0"/>
              <a:t>Queries run fast on replicated tables since joins on replicated tables do not require data movement</a:t>
            </a:r>
          </a:p>
          <a:p>
            <a:pPr lvl="1"/>
            <a:r>
              <a:rPr lang="en-US" dirty="0"/>
              <a:t>Replication requires extra storage, though, and is not practical for large tables.</a:t>
            </a:r>
          </a:p>
          <a:p>
            <a:r>
              <a:rPr lang="en-US" dirty="0"/>
              <a:t>Round-robin tables</a:t>
            </a:r>
          </a:p>
          <a:p>
            <a:pPr lvl="1"/>
            <a:r>
              <a:rPr lang="en-US" dirty="0"/>
              <a:t>Distributes table rows evenly across all distributions, randomly</a:t>
            </a:r>
          </a:p>
          <a:p>
            <a:pPr lvl="1"/>
            <a:r>
              <a:rPr lang="en-US" dirty="0"/>
              <a:t>Loading data into a round-robin table is fast. </a:t>
            </a:r>
          </a:p>
          <a:p>
            <a:pPr lvl="1"/>
            <a:r>
              <a:rPr lang="en-US" dirty="0"/>
              <a:t>However, queries can require more data movement than the other distribution methods.</a:t>
            </a:r>
          </a:p>
          <a:p>
            <a:pPr lvl="1"/>
            <a:endParaRPr lang="en-US" dirty="0"/>
          </a:p>
          <a:p>
            <a:pPr lvl="1"/>
            <a:r>
              <a:rPr lang="es-AR" dirty="0">
                <a:hlinkClick r:id="rId3"/>
              </a:rPr>
              <a:t>https://docs.microsoft.com/en-us/azure/sql-data-warehouse/sql-data-warehouse-tables-overview</a:t>
            </a:r>
            <a:endParaRPr lang="es-AR" dirty="0"/>
          </a:p>
        </p:txBody>
      </p:sp>
    </p:spTree>
    <p:extLst>
      <p:ext uri="{BB962C8B-B14F-4D97-AF65-F5344CB8AC3E}">
        <p14:creationId xmlns:p14="http://schemas.microsoft.com/office/powerpoint/2010/main" val="1739045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es-AR" dirty="0"/>
              <a:t>Azure SQL DW - </a:t>
            </a:r>
            <a:r>
              <a:rPr lang="en-US" dirty="0"/>
              <a:t>Distributed tables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17111"/>
            <a:ext cx="10635236" cy="4502994"/>
          </a:xfrm>
        </p:spPr>
        <p:txBody>
          <a:bodyPr>
            <a:normAutofit/>
          </a:bodyPr>
          <a:lstStyle/>
          <a:p>
            <a:endParaRPr lang="es-AR" dirty="0"/>
          </a:p>
        </p:txBody>
      </p:sp>
      <p:pic>
        <p:nvPicPr>
          <p:cNvPr id="4" name="Picture 3">
            <a:extLst>
              <a:ext uri="{FF2B5EF4-FFF2-40B4-BE49-F238E27FC236}">
                <a16:creationId xmlns:a16="http://schemas.microsoft.com/office/drawing/2014/main" id="{62E39D01-16D4-4B42-A8D3-35BFF6D7D1F8}"/>
              </a:ext>
            </a:extLst>
          </p:cNvPr>
          <p:cNvPicPr>
            <a:picLocks noChangeAspect="1"/>
          </p:cNvPicPr>
          <p:nvPr/>
        </p:nvPicPr>
        <p:blipFill>
          <a:blip r:embed="rId3"/>
          <a:stretch>
            <a:fillRect/>
          </a:stretch>
        </p:blipFill>
        <p:spPr>
          <a:xfrm>
            <a:off x="596471" y="1765996"/>
            <a:ext cx="9091090" cy="3326007"/>
          </a:xfrm>
          <a:prstGeom prst="rect">
            <a:avLst/>
          </a:prstGeom>
        </p:spPr>
      </p:pic>
    </p:spTree>
    <p:extLst>
      <p:ext uri="{BB962C8B-B14F-4D97-AF65-F5344CB8AC3E}">
        <p14:creationId xmlns:p14="http://schemas.microsoft.com/office/powerpoint/2010/main" val="2844463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es-AR" dirty="0" err="1"/>
              <a:t>PolyBase</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17111"/>
            <a:ext cx="10635236" cy="4502994"/>
          </a:xfrm>
        </p:spPr>
        <p:txBody>
          <a:bodyPr>
            <a:normAutofit/>
          </a:bodyPr>
          <a:lstStyle/>
          <a:p>
            <a:r>
              <a:rPr lang="en-US" dirty="0"/>
              <a:t>Azure SQL Data Warehouse supports many loading methods including non-</a:t>
            </a:r>
            <a:r>
              <a:rPr lang="en-US" dirty="0" err="1"/>
              <a:t>PolyBase</a:t>
            </a:r>
            <a:r>
              <a:rPr lang="en-US" dirty="0"/>
              <a:t> options such as BCP and the SQL Bulk Copy API. </a:t>
            </a:r>
          </a:p>
          <a:p>
            <a:r>
              <a:rPr lang="en-US" dirty="0"/>
              <a:t>However, the fastest and most scalable way to load date is through </a:t>
            </a:r>
            <a:r>
              <a:rPr lang="en-US" dirty="0" err="1"/>
              <a:t>PolyBase</a:t>
            </a:r>
            <a:r>
              <a:rPr lang="en-US" dirty="0"/>
              <a:t>.</a:t>
            </a:r>
          </a:p>
          <a:p>
            <a:r>
              <a:rPr lang="en-US" dirty="0" err="1"/>
              <a:t>PolyBase</a:t>
            </a:r>
            <a:r>
              <a:rPr lang="en-US" dirty="0"/>
              <a:t> is a technology that  uses Transact-SQL to access external data stored in</a:t>
            </a:r>
          </a:p>
          <a:p>
            <a:pPr lvl="1"/>
            <a:r>
              <a:rPr lang="en-US" dirty="0"/>
              <a:t>Azure Blob storage</a:t>
            </a:r>
          </a:p>
          <a:p>
            <a:pPr lvl="1"/>
            <a:r>
              <a:rPr lang="en-US" dirty="0"/>
              <a:t>Hadoop</a:t>
            </a:r>
          </a:p>
          <a:p>
            <a:pPr lvl="1"/>
            <a:r>
              <a:rPr lang="en-US" dirty="0"/>
              <a:t>Azure Data Lake Store</a:t>
            </a:r>
          </a:p>
        </p:txBody>
      </p:sp>
    </p:spTree>
    <p:extLst>
      <p:ext uri="{BB962C8B-B14F-4D97-AF65-F5344CB8AC3E}">
        <p14:creationId xmlns:p14="http://schemas.microsoft.com/office/powerpoint/2010/main" val="740850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es-AR" dirty="0" err="1"/>
              <a:t>PolyBase</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17111"/>
            <a:ext cx="10635236" cy="4617014"/>
          </a:xfrm>
        </p:spPr>
        <p:txBody>
          <a:bodyPr>
            <a:normAutofit fontScale="92500"/>
          </a:bodyPr>
          <a:lstStyle/>
          <a:p>
            <a:r>
              <a:rPr lang="en-US" dirty="0"/>
              <a:t>Steps for implementing a </a:t>
            </a:r>
            <a:r>
              <a:rPr lang="en-US" dirty="0" err="1"/>
              <a:t>PolyBase</a:t>
            </a:r>
            <a:r>
              <a:rPr lang="en-US" dirty="0"/>
              <a:t> ELT for SQL Data Warehouse </a:t>
            </a:r>
          </a:p>
          <a:p>
            <a:pPr lvl="1"/>
            <a:r>
              <a:rPr lang="en-US" dirty="0"/>
              <a:t>Extract the source data into text files. </a:t>
            </a:r>
          </a:p>
          <a:p>
            <a:pPr lvl="1"/>
            <a:r>
              <a:rPr lang="en-US" dirty="0"/>
              <a:t>Load the data into Azure Blob storage, Hadoop, or Azure Data Lake Store. </a:t>
            </a:r>
          </a:p>
          <a:p>
            <a:pPr lvl="1"/>
            <a:r>
              <a:rPr lang="en-US" dirty="0"/>
              <a:t>Configure </a:t>
            </a:r>
            <a:r>
              <a:rPr lang="en-US" dirty="0" err="1"/>
              <a:t>PolyBase</a:t>
            </a:r>
            <a:r>
              <a:rPr lang="en-US" dirty="0"/>
              <a:t> connectivity, Storage URL and Key</a:t>
            </a:r>
          </a:p>
          <a:p>
            <a:pPr lvl="1"/>
            <a:r>
              <a:rPr lang="en-US" dirty="0"/>
              <a:t>Import the data into SQL Data Warehouse staging tables using </a:t>
            </a:r>
            <a:r>
              <a:rPr lang="en-US" dirty="0" err="1"/>
              <a:t>PolyBase</a:t>
            </a:r>
            <a:r>
              <a:rPr lang="en-US" dirty="0"/>
              <a:t>. </a:t>
            </a:r>
          </a:p>
          <a:p>
            <a:pPr lvl="1"/>
            <a:r>
              <a:rPr lang="en-US" dirty="0"/>
              <a:t>Transform the data (optional). </a:t>
            </a:r>
          </a:p>
          <a:p>
            <a:pPr lvl="1"/>
            <a:r>
              <a:rPr lang="en-US" dirty="0"/>
              <a:t>Insert the data into production tables. </a:t>
            </a:r>
            <a:endParaRPr lang="en-US" dirty="0">
              <a:hlinkClick r:id="rId3"/>
            </a:endParaRPr>
          </a:p>
          <a:p>
            <a:r>
              <a:rPr lang="en-US" sz="2600" dirty="0">
                <a:hlinkClick r:id="rId3"/>
              </a:rPr>
              <a:t>https://docs.microsoft.com/en-us/sql/relational-databases/polybase/polybase-configure-azure-blob-storage?view=sql-server-2017</a:t>
            </a:r>
            <a:endParaRPr lang="en-US" sz="2600" dirty="0"/>
          </a:p>
          <a:p>
            <a:r>
              <a:rPr lang="es-AR" sz="2600" dirty="0">
                <a:hlinkClick r:id="rId4"/>
              </a:rPr>
              <a:t>https://docs.microsoft.com/en-us/sql/relational-databases/polybase/polybase-queries?view=sql-server-2017</a:t>
            </a:r>
            <a:endParaRPr lang="en-US" sz="2600" dirty="0"/>
          </a:p>
          <a:p>
            <a:endParaRPr lang="en-US" dirty="0"/>
          </a:p>
        </p:txBody>
      </p:sp>
    </p:spTree>
    <p:extLst>
      <p:ext uri="{BB962C8B-B14F-4D97-AF65-F5344CB8AC3E}">
        <p14:creationId xmlns:p14="http://schemas.microsoft.com/office/powerpoint/2010/main" val="2302807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801418" cy="883621"/>
          </a:xfrm>
        </p:spPr>
        <p:txBody>
          <a:bodyPr>
            <a:normAutofit fontScale="90000"/>
          </a:bodyPr>
          <a:lstStyle/>
          <a:p>
            <a:r>
              <a:rPr lang="fr-FR" dirty="0"/>
              <a:t>Objective: </a:t>
            </a:r>
            <a:r>
              <a:rPr lang="en-US" dirty="0"/>
              <a:t>Manage and develop data processing (25-30%) </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s-AR" dirty="0" err="1"/>
              <a:t>Develop</a:t>
            </a:r>
            <a:r>
              <a:rPr lang="es-AR" dirty="0"/>
              <a:t> </a:t>
            </a:r>
            <a:r>
              <a:rPr lang="es-AR" dirty="0" err="1"/>
              <a:t>batch</a:t>
            </a:r>
            <a:r>
              <a:rPr lang="es-AR" dirty="0"/>
              <a:t> </a:t>
            </a:r>
            <a:r>
              <a:rPr lang="es-AR" dirty="0" err="1"/>
              <a:t>processing</a:t>
            </a:r>
            <a:r>
              <a:rPr lang="es-AR" dirty="0"/>
              <a:t> </a:t>
            </a:r>
            <a:r>
              <a:rPr lang="es-AR" dirty="0" err="1"/>
              <a:t>solutions</a:t>
            </a:r>
            <a:r>
              <a:rPr lang="es-AR" dirty="0"/>
              <a:t>	</a:t>
            </a:r>
          </a:p>
          <a:p>
            <a:pPr lvl="1"/>
            <a:r>
              <a:rPr lang="es-AR" dirty="0" err="1"/>
              <a:t>Using</a:t>
            </a:r>
            <a:r>
              <a:rPr lang="es-AR" dirty="0"/>
              <a:t> Data Factory and Azure </a:t>
            </a:r>
            <a:r>
              <a:rPr lang="es-AR" dirty="0" err="1"/>
              <a:t>Databricks</a:t>
            </a:r>
            <a:endParaRPr lang="es-AR" dirty="0"/>
          </a:p>
          <a:p>
            <a:pPr lvl="1"/>
            <a:r>
              <a:rPr lang="es-AR" dirty="0" err="1"/>
              <a:t>Ingest</a:t>
            </a:r>
            <a:r>
              <a:rPr lang="es-AR" dirty="0"/>
              <a:t> data </a:t>
            </a:r>
            <a:r>
              <a:rPr lang="es-AR" dirty="0" err="1"/>
              <a:t>by</a:t>
            </a:r>
            <a:r>
              <a:rPr lang="es-AR" dirty="0"/>
              <a:t> </a:t>
            </a:r>
            <a:r>
              <a:rPr lang="es-AR" dirty="0" err="1"/>
              <a:t>using</a:t>
            </a:r>
            <a:r>
              <a:rPr lang="es-AR" dirty="0"/>
              <a:t> </a:t>
            </a:r>
            <a:r>
              <a:rPr lang="es-AR" dirty="0" err="1"/>
              <a:t>PolyBase</a:t>
            </a:r>
            <a:endParaRPr lang="es-AR" dirty="0"/>
          </a:p>
          <a:p>
            <a:pPr lvl="1"/>
            <a:r>
              <a:rPr lang="es-AR" dirty="0" err="1"/>
              <a:t>Implement</a:t>
            </a:r>
            <a:r>
              <a:rPr lang="es-AR" dirty="0"/>
              <a:t> </a:t>
            </a:r>
            <a:r>
              <a:rPr lang="es-AR" dirty="0" err="1"/>
              <a:t>the</a:t>
            </a:r>
            <a:r>
              <a:rPr lang="es-AR" dirty="0"/>
              <a:t> </a:t>
            </a:r>
            <a:r>
              <a:rPr lang="es-AR" dirty="0" err="1"/>
              <a:t>integration</a:t>
            </a:r>
            <a:r>
              <a:rPr lang="es-AR" dirty="0"/>
              <a:t> </a:t>
            </a:r>
            <a:r>
              <a:rPr lang="es-AR" dirty="0" err="1"/>
              <a:t>runtime</a:t>
            </a:r>
            <a:r>
              <a:rPr lang="es-AR" dirty="0"/>
              <a:t> </a:t>
            </a:r>
            <a:r>
              <a:rPr lang="es-AR" dirty="0" err="1"/>
              <a:t>for</a:t>
            </a:r>
            <a:r>
              <a:rPr lang="es-AR" dirty="0"/>
              <a:t> Data Factory</a:t>
            </a:r>
          </a:p>
          <a:p>
            <a:pPr lvl="1"/>
            <a:r>
              <a:rPr lang="es-AR" dirty="0" err="1"/>
              <a:t>Create</a:t>
            </a:r>
            <a:r>
              <a:rPr lang="es-AR" dirty="0"/>
              <a:t> linked </a:t>
            </a:r>
            <a:r>
              <a:rPr lang="es-AR" dirty="0" err="1"/>
              <a:t>services</a:t>
            </a:r>
            <a:r>
              <a:rPr lang="es-AR" dirty="0"/>
              <a:t> and </a:t>
            </a:r>
            <a:r>
              <a:rPr lang="es-AR" dirty="0" err="1"/>
              <a:t>datasets</a:t>
            </a:r>
            <a:endParaRPr lang="es-AR" dirty="0"/>
          </a:p>
          <a:p>
            <a:pPr lvl="1"/>
            <a:r>
              <a:rPr lang="es-AR" dirty="0" err="1"/>
              <a:t>Create</a:t>
            </a:r>
            <a:r>
              <a:rPr lang="es-AR" dirty="0"/>
              <a:t> pipelines and </a:t>
            </a:r>
            <a:r>
              <a:rPr lang="es-AR" dirty="0" err="1"/>
              <a:t>activities</a:t>
            </a:r>
            <a:endParaRPr lang="es-AR" dirty="0"/>
          </a:p>
          <a:p>
            <a:pPr lvl="1"/>
            <a:r>
              <a:rPr lang="es-AR" dirty="0" err="1"/>
              <a:t>Create</a:t>
            </a:r>
            <a:r>
              <a:rPr lang="es-AR" dirty="0"/>
              <a:t> and </a:t>
            </a:r>
            <a:r>
              <a:rPr lang="es-AR" dirty="0" err="1"/>
              <a:t>schedule</a:t>
            </a:r>
            <a:r>
              <a:rPr lang="es-AR" dirty="0"/>
              <a:t> </a:t>
            </a:r>
            <a:r>
              <a:rPr lang="es-AR" dirty="0" err="1"/>
              <a:t>triggers</a:t>
            </a:r>
            <a:endParaRPr lang="es-AR" dirty="0"/>
          </a:p>
          <a:p>
            <a:pPr lvl="1"/>
            <a:r>
              <a:rPr lang="es-AR" dirty="0" err="1"/>
              <a:t>Implement</a:t>
            </a:r>
            <a:r>
              <a:rPr lang="es-AR" dirty="0"/>
              <a:t> Azure </a:t>
            </a:r>
            <a:r>
              <a:rPr lang="es-AR" dirty="0" err="1"/>
              <a:t>Databricks</a:t>
            </a:r>
            <a:r>
              <a:rPr lang="es-AR" dirty="0"/>
              <a:t> </a:t>
            </a:r>
            <a:r>
              <a:rPr lang="es-AR" dirty="0" err="1"/>
              <a:t>clusters</a:t>
            </a:r>
            <a:r>
              <a:rPr lang="es-AR" dirty="0"/>
              <a:t>, notebooks, jobs, and </a:t>
            </a:r>
            <a:r>
              <a:rPr lang="es-AR" dirty="0" err="1"/>
              <a:t>autoscaling</a:t>
            </a:r>
            <a:endParaRPr lang="es-AR" dirty="0"/>
          </a:p>
          <a:p>
            <a:pPr lvl="1"/>
            <a:r>
              <a:rPr lang="es-AR" dirty="0" err="1"/>
              <a:t>Ingest</a:t>
            </a:r>
            <a:r>
              <a:rPr lang="es-AR" dirty="0"/>
              <a:t> data </a:t>
            </a:r>
            <a:r>
              <a:rPr lang="es-AR" dirty="0" err="1"/>
              <a:t>into</a:t>
            </a:r>
            <a:r>
              <a:rPr lang="es-AR" dirty="0"/>
              <a:t> Azure </a:t>
            </a:r>
            <a:r>
              <a:rPr lang="es-AR" dirty="0" err="1"/>
              <a:t>Databricks</a:t>
            </a:r>
            <a:endParaRPr lang="en-US" dirty="0"/>
          </a:p>
          <a:p>
            <a:pPr lvl="1"/>
            <a:endParaRPr lang="en-US" dirty="0"/>
          </a:p>
          <a:p>
            <a:pPr marL="0" indent="0">
              <a:buNone/>
            </a:pPr>
            <a:endParaRPr lang="es-AR" dirty="0"/>
          </a:p>
        </p:txBody>
      </p:sp>
    </p:spTree>
    <p:extLst>
      <p:ext uri="{BB962C8B-B14F-4D97-AF65-F5344CB8AC3E}">
        <p14:creationId xmlns:p14="http://schemas.microsoft.com/office/powerpoint/2010/main" val="2518836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950FB-4299-B141-B4E2-E28A209FE2D8}"/>
              </a:ext>
            </a:extLst>
          </p:cNvPr>
          <p:cNvSpPr>
            <a:spLocks noGrp="1"/>
          </p:cNvSpPr>
          <p:nvPr>
            <p:ph type="title"/>
          </p:nvPr>
        </p:nvSpPr>
        <p:spPr>
          <a:xfrm>
            <a:off x="479854" y="771045"/>
            <a:ext cx="9058041" cy="1768175"/>
          </a:xfrm>
        </p:spPr>
        <p:txBody>
          <a:bodyPr>
            <a:normAutofit fontScale="90000"/>
          </a:bodyPr>
          <a:lstStyle/>
          <a:p>
            <a:r>
              <a:rPr lang="es-AR" dirty="0"/>
              <a:t>Consejos y Trucos para Ingenieros de Datos - </a:t>
            </a:r>
            <a:r>
              <a:rPr lang="es-AR" dirty="0" err="1"/>
              <a:t>Exámen</a:t>
            </a:r>
            <a:r>
              <a:rPr lang="es-AR" dirty="0"/>
              <a:t> de certificación DP-200 (Azure Data </a:t>
            </a:r>
            <a:r>
              <a:rPr lang="es-AR" dirty="0" err="1"/>
              <a:t>Engineer</a:t>
            </a:r>
            <a:r>
              <a:rPr lang="es-AR" dirty="0"/>
              <a:t>)</a:t>
            </a:r>
            <a:endParaRPr lang="en-US" dirty="0"/>
          </a:p>
        </p:txBody>
      </p:sp>
      <p:sp>
        <p:nvSpPr>
          <p:cNvPr id="3" name="Content Placeholder 2">
            <a:extLst>
              <a:ext uri="{FF2B5EF4-FFF2-40B4-BE49-F238E27FC236}">
                <a16:creationId xmlns:a16="http://schemas.microsoft.com/office/drawing/2014/main" id="{65154DC9-A567-7E49-8089-32045B0264DD}"/>
              </a:ext>
            </a:extLst>
          </p:cNvPr>
          <p:cNvSpPr>
            <a:spLocks noGrp="1"/>
          </p:cNvSpPr>
          <p:nvPr>
            <p:ph idx="1"/>
          </p:nvPr>
        </p:nvSpPr>
        <p:spPr>
          <a:xfrm>
            <a:off x="479854" y="3429000"/>
            <a:ext cx="10515600" cy="2407761"/>
          </a:xfrm>
        </p:spPr>
        <p:txBody>
          <a:bodyPr>
            <a:normAutofit/>
          </a:bodyPr>
          <a:lstStyle/>
          <a:p>
            <a:r>
              <a:rPr lang="es-AR" dirty="0"/>
              <a:t>Certificaciones Azure</a:t>
            </a:r>
          </a:p>
          <a:p>
            <a:r>
              <a:rPr lang="es-AR" dirty="0"/>
              <a:t>DP200 – </a:t>
            </a:r>
            <a:r>
              <a:rPr lang="en-US" dirty="0"/>
              <a:t>Implementing an Azure Data Solution</a:t>
            </a:r>
            <a:endParaRPr lang="es-AR" dirty="0"/>
          </a:p>
          <a:p>
            <a:r>
              <a:rPr lang="es-AR" dirty="0"/>
              <a:t>Estrategia y Planeamiento de Certificación</a:t>
            </a:r>
          </a:p>
          <a:p>
            <a:r>
              <a:rPr lang="es-AR" dirty="0"/>
              <a:t>Quiero rendir mi Exámen YA!</a:t>
            </a:r>
          </a:p>
        </p:txBody>
      </p:sp>
    </p:spTree>
    <p:extLst>
      <p:ext uri="{BB962C8B-B14F-4D97-AF65-F5344CB8AC3E}">
        <p14:creationId xmlns:p14="http://schemas.microsoft.com/office/powerpoint/2010/main" val="2351762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Data Factory</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fontScale="92500"/>
          </a:bodyPr>
          <a:lstStyle/>
          <a:p>
            <a:r>
              <a:rPr lang="en-US" dirty="0"/>
              <a:t>A data factory can have one or more pipelines. </a:t>
            </a:r>
          </a:p>
          <a:p>
            <a:pPr lvl="1"/>
            <a:r>
              <a:rPr lang="en-US" dirty="0"/>
              <a:t>A logical grouping of activities that together perform a task.</a:t>
            </a:r>
          </a:p>
          <a:p>
            <a:r>
              <a:rPr lang="en-US" dirty="0"/>
              <a:t>The activities in a pipeline define actions to perform on your data. </a:t>
            </a:r>
          </a:p>
          <a:p>
            <a:r>
              <a:rPr lang="en-US" dirty="0"/>
              <a:t>A dataset is a named view of data that simply points or references the data you want to use in your activities as inputs and outputs. </a:t>
            </a:r>
          </a:p>
          <a:p>
            <a:pPr lvl="1"/>
            <a:r>
              <a:rPr lang="en-US" dirty="0"/>
              <a:t>Identify data within different data stores, such as tables, files, folders</a:t>
            </a:r>
          </a:p>
          <a:p>
            <a:r>
              <a:rPr lang="en-US" dirty="0"/>
              <a:t>Before you create a dataset, you must create a linked service to link your data store to the data factory. </a:t>
            </a:r>
          </a:p>
          <a:p>
            <a:pPr lvl="1"/>
            <a:r>
              <a:rPr lang="en-US" dirty="0"/>
              <a:t>Linked services are much like connection strings, which define the connection information needed for Data Factory to connect to external resources. </a:t>
            </a:r>
          </a:p>
          <a:p>
            <a:pPr marL="0" indent="0">
              <a:buNone/>
            </a:pPr>
            <a:endParaRPr lang="es-AR" dirty="0"/>
          </a:p>
        </p:txBody>
      </p:sp>
    </p:spTree>
    <p:extLst>
      <p:ext uri="{BB962C8B-B14F-4D97-AF65-F5344CB8AC3E}">
        <p14:creationId xmlns:p14="http://schemas.microsoft.com/office/powerpoint/2010/main" val="3069328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Data Factory</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endParaRPr lang="es-AR" dirty="0"/>
          </a:p>
          <a:p>
            <a:r>
              <a:rPr lang="en-US" dirty="0">
                <a:hlinkClick r:id="rId3"/>
              </a:rPr>
              <a:t>https://docs.microsoft.com/en-us/azure/sql-data-warehouse/sql-data-warehouse-load-from-azure-blob-storage-with-polybase</a:t>
            </a:r>
            <a:endParaRPr lang="en-US" dirty="0"/>
          </a:p>
          <a:p>
            <a:r>
              <a:rPr lang="es-AR" dirty="0">
                <a:hlinkClick r:id="rId4"/>
              </a:rPr>
              <a:t>https://docs.microsoft.com/en-us/azure/data-factory/concepts-integration-runtime</a:t>
            </a:r>
            <a:endParaRPr lang="es-AR" dirty="0"/>
          </a:p>
          <a:p>
            <a:r>
              <a:rPr lang="es-AR" dirty="0">
                <a:hlinkClick r:id="rId5"/>
              </a:rPr>
              <a:t>https://docs.microsoft.com/en-us/azure/data-factory/concepts-datasets-linked-services</a:t>
            </a:r>
            <a:endParaRPr lang="es-AR" dirty="0"/>
          </a:p>
          <a:p>
            <a:r>
              <a:rPr lang="es-AR" dirty="0">
                <a:hlinkClick r:id="rId6"/>
              </a:rPr>
              <a:t>https://docs.microsoft.com/en-us/azure/data-factory/concepts-pipelines-activities</a:t>
            </a:r>
            <a:endParaRPr lang="es-AR" dirty="0"/>
          </a:p>
          <a:p>
            <a:pPr lvl="1"/>
            <a:endParaRPr lang="en-US" dirty="0"/>
          </a:p>
          <a:p>
            <a:pPr marL="0" indent="0">
              <a:buNone/>
            </a:pPr>
            <a:endParaRPr lang="es-AR" dirty="0"/>
          </a:p>
        </p:txBody>
      </p:sp>
    </p:spTree>
    <p:extLst>
      <p:ext uri="{BB962C8B-B14F-4D97-AF65-F5344CB8AC3E}">
        <p14:creationId xmlns:p14="http://schemas.microsoft.com/office/powerpoint/2010/main" val="108339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Azure </a:t>
            </a:r>
            <a:r>
              <a:rPr lang="es-AR" dirty="0" err="1"/>
              <a:t>Databricks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n-US" dirty="0"/>
              <a:t>Databricks is a version of Apache Spark2 analytics and data processing engine.</a:t>
            </a:r>
          </a:p>
          <a:p>
            <a:r>
              <a:rPr lang="en-US" dirty="0"/>
              <a:t>Enterprise-grade and secure cloud-based Big Data and Machine Learning platform. </a:t>
            </a:r>
          </a:p>
          <a:p>
            <a:r>
              <a:rPr lang="en-US" dirty="0"/>
              <a:t>Ease of deploying a collaborative Machine Learning environment based on Spark</a:t>
            </a:r>
          </a:p>
          <a:p>
            <a:pPr lvl="1"/>
            <a:r>
              <a:rPr lang="en-US" dirty="0"/>
              <a:t>Can be used between data scientists, data engineers, and business analysts.</a:t>
            </a:r>
          </a:p>
          <a:p>
            <a:pPr lvl="1"/>
            <a:endParaRPr lang="en-US" dirty="0"/>
          </a:p>
          <a:p>
            <a:pPr marL="0" indent="0">
              <a:buNone/>
            </a:pPr>
            <a:endParaRPr lang="es-AR" dirty="0"/>
          </a:p>
        </p:txBody>
      </p:sp>
    </p:spTree>
    <p:extLst>
      <p:ext uri="{BB962C8B-B14F-4D97-AF65-F5344CB8AC3E}">
        <p14:creationId xmlns:p14="http://schemas.microsoft.com/office/powerpoint/2010/main" val="4283760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Azure </a:t>
            </a:r>
            <a:r>
              <a:rPr lang="es-AR" dirty="0" err="1"/>
              <a:t>Databricks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n-US" dirty="0"/>
              <a:t>Data can be ingested in a variety of ways into Azure Databricks. </a:t>
            </a:r>
          </a:p>
          <a:p>
            <a:pPr lvl="1"/>
            <a:r>
              <a:rPr lang="en-US" dirty="0"/>
              <a:t>For real-time Machine learning projects, you can ingest data through a wide range of technologies including Kafka, Event Hubs or IoT Hubs. </a:t>
            </a:r>
          </a:p>
          <a:p>
            <a:pPr lvl="1"/>
            <a:r>
              <a:rPr lang="en-US" dirty="0"/>
              <a:t>You can ingest batches of data using Azure Data Factory from a variety of data stores including</a:t>
            </a:r>
          </a:p>
          <a:p>
            <a:r>
              <a:rPr lang="en-US" dirty="0"/>
              <a:t>Spark provides the capability for in-memory cluster computing. </a:t>
            </a:r>
          </a:p>
          <a:p>
            <a:pPr lvl="1"/>
            <a:r>
              <a:rPr lang="en-US" dirty="0"/>
              <a:t>A Spark job loads data into memory and query it repeatedly</a:t>
            </a:r>
          </a:p>
          <a:p>
            <a:pPr marL="0" indent="0">
              <a:buNone/>
            </a:pPr>
            <a:endParaRPr lang="es-AR" dirty="0"/>
          </a:p>
        </p:txBody>
      </p:sp>
    </p:spTree>
    <p:extLst>
      <p:ext uri="{BB962C8B-B14F-4D97-AF65-F5344CB8AC3E}">
        <p14:creationId xmlns:p14="http://schemas.microsoft.com/office/powerpoint/2010/main" val="3195026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Azure </a:t>
            </a:r>
            <a:r>
              <a:rPr lang="es-AR" dirty="0" err="1"/>
              <a:t>Databricks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521516"/>
            <a:ext cx="10635236" cy="4754860"/>
          </a:xfrm>
        </p:spPr>
        <p:txBody>
          <a:bodyPr>
            <a:normAutofit fontScale="92500" lnSpcReduction="10000"/>
          </a:bodyPr>
          <a:lstStyle/>
          <a:p>
            <a:r>
              <a:rPr lang="en-US" dirty="0"/>
              <a:t>Spark SQL is the module for working with structured data. </a:t>
            </a:r>
          </a:p>
          <a:p>
            <a:pPr lvl="1"/>
            <a:r>
              <a:rPr lang="en-US" dirty="0"/>
              <a:t>A </a:t>
            </a:r>
            <a:r>
              <a:rPr lang="en-US" dirty="0" err="1"/>
              <a:t>DataFrame</a:t>
            </a:r>
            <a:r>
              <a:rPr lang="en-US" dirty="0"/>
              <a:t> is a distributed collection of data organized into named columns. </a:t>
            </a:r>
          </a:p>
          <a:p>
            <a:r>
              <a:rPr lang="en-US" dirty="0"/>
              <a:t>Streaming</a:t>
            </a:r>
          </a:p>
          <a:p>
            <a:pPr lvl="1"/>
            <a:r>
              <a:rPr lang="en-US" dirty="0"/>
              <a:t>Integrates with HDFS, Flume, and Kafka.</a:t>
            </a:r>
          </a:p>
          <a:p>
            <a:r>
              <a:rPr lang="en-US" dirty="0" err="1"/>
              <a:t>Mlib</a:t>
            </a:r>
            <a:endParaRPr lang="en-US" dirty="0"/>
          </a:p>
          <a:p>
            <a:pPr lvl="1"/>
            <a:r>
              <a:rPr lang="en-US" dirty="0"/>
              <a:t> Machine Learning library consisting of common learning algorithms and utilities classification, regression, clustering, dimensionality reduction</a:t>
            </a:r>
          </a:p>
          <a:p>
            <a:r>
              <a:rPr lang="en-US" dirty="0" err="1"/>
              <a:t>GraphX</a:t>
            </a:r>
            <a:r>
              <a:rPr lang="en-US" dirty="0"/>
              <a:t> </a:t>
            </a:r>
          </a:p>
          <a:p>
            <a:pPr lvl="1"/>
            <a:r>
              <a:rPr lang="en-US" dirty="0"/>
              <a:t>Graphs and graph computation for a broad scope of use cases from cognitive analytics to data exploration.</a:t>
            </a:r>
          </a:p>
          <a:p>
            <a:r>
              <a:rPr lang="en-US" dirty="0"/>
              <a:t>Spark Core API</a:t>
            </a:r>
          </a:p>
          <a:p>
            <a:pPr lvl="1"/>
            <a:r>
              <a:rPr lang="en-US" dirty="0"/>
              <a:t>Includes support for R, SQL, Python, Scala, and Java.</a:t>
            </a:r>
          </a:p>
          <a:p>
            <a:pPr lvl="1"/>
            <a:endParaRPr lang="en-US" dirty="0"/>
          </a:p>
          <a:p>
            <a:pPr marL="0" indent="0">
              <a:buNone/>
            </a:pPr>
            <a:endParaRPr lang="es-AR" dirty="0"/>
          </a:p>
        </p:txBody>
      </p:sp>
    </p:spTree>
    <p:extLst>
      <p:ext uri="{BB962C8B-B14F-4D97-AF65-F5344CB8AC3E}">
        <p14:creationId xmlns:p14="http://schemas.microsoft.com/office/powerpoint/2010/main" val="108140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Azure </a:t>
            </a:r>
            <a:r>
              <a:rPr lang="es-AR" dirty="0" err="1"/>
              <a:t>Databricks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285750" y="1521516"/>
            <a:ext cx="10709704" cy="4754860"/>
          </a:xfrm>
        </p:spPr>
        <p:txBody>
          <a:bodyPr>
            <a:normAutofit lnSpcReduction="10000"/>
          </a:bodyPr>
          <a:lstStyle/>
          <a:p>
            <a:r>
              <a:rPr lang="es-AR" dirty="0" err="1"/>
              <a:t>Transformations</a:t>
            </a:r>
            <a:endParaRPr lang="es-AR" dirty="0"/>
          </a:p>
          <a:p>
            <a:pPr lvl="1"/>
            <a:r>
              <a:rPr lang="es-AR" dirty="0" err="1"/>
              <a:t>flatMapValues</a:t>
            </a:r>
            <a:endParaRPr lang="es-AR" dirty="0"/>
          </a:p>
          <a:p>
            <a:pPr lvl="1"/>
            <a:r>
              <a:rPr lang="es-AR" dirty="0" err="1"/>
              <a:t>groupByKey</a:t>
            </a:r>
            <a:endParaRPr lang="es-AR" dirty="0"/>
          </a:p>
          <a:p>
            <a:pPr lvl="1"/>
            <a:r>
              <a:rPr lang="es-AR" dirty="0" err="1"/>
              <a:t>reduceByKey</a:t>
            </a:r>
            <a:endParaRPr lang="es-AR" dirty="0"/>
          </a:p>
          <a:p>
            <a:pPr lvl="1"/>
            <a:r>
              <a:rPr lang="es-AR" dirty="0" err="1"/>
              <a:t>aggregateByKey</a:t>
            </a:r>
            <a:endParaRPr lang="es-AR" dirty="0"/>
          </a:p>
          <a:p>
            <a:pPr lvl="1"/>
            <a:r>
              <a:rPr lang="es-AR" dirty="0" err="1"/>
              <a:t>sortByKey</a:t>
            </a:r>
            <a:endParaRPr lang="es-AR" dirty="0"/>
          </a:p>
          <a:p>
            <a:pPr lvl="1"/>
            <a:r>
              <a:rPr lang="es-AR" dirty="0" err="1"/>
              <a:t>combineByKey</a:t>
            </a:r>
            <a:endParaRPr lang="es-AR" dirty="0"/>
          </a:p>
          <a:p>
            <a:pPr lvl="1"/>
            <a:endParaRPr lang="en-US" dirty="0">
              <a:hlinkClick r:id="rId3"/>
            </a:endParaRPr>
          </a:p>
          <a:p>
            <a:pPr marL="457200" lvl="1" indent="0">
              <a:buNone/>
            </a:pPr>
            <a:r>
              <a:rPr lang="en-US" dirty="0">
                <a:hlinkClick r:id="rId3"/>
              </a:rPr>
              <a:t>https://training.databricks.com/visualapi.pdf</a:t>
            </a:r>
            <a:endParaRPr lang="en-US" dirty="0"/>
          </a:p>
          <a:p>
            <a:r>
              <a:rPr lang="es-AR" dirty="0" err="1"/>
              <a:t>Spark</a:t>
            </a:r>
            <a:r>
              <a:rPr lang="es-AR" dirty="0"/>
              <a:t> SQL</a:t>
            </a:r>
          </a:p>
          <a:p>
            <a:pPr lvl="1"/>
            <a:r>
              <a:rPr lang="en-US" dirty="0"/>
              <a:t>RDDs and </a:t>
            </a:r>
            <a:r>
              <a:rPr lang="en-US" dirty="0" err="1"/>
              <a:t>DataFrames</a:t>
            </a:r>
            <a:endParaRPr lang="en-US" dirty="0"/>
          </a:p>
          <a:p>
            <a:pPr marL="0" indent="0">
              <a:buNone/>
            </a:pPr>
            <a:r>
              <a:rPr lang="es-AR" dirty="0">
                <a:hlinkClick r:id="rId4"/>
              </a:rPr>
              <a:t>https://data-flair.training/blogs/apache-spark-sql/</a:t>
            </a:r>
            <a:endParaRPr lang="es-AR" dirty="0"/>
          </a:p>
          <a:p>
            <a:pPr marL="457200" lvl="1" indent="0">
              <a:buNone/>
            </a:pPr>
            <a:endParaRPr lang="en-US" dirty="0"/>
          </a:p>
          <a:p>
            <a:pPr lvl="1"/>
            <a:endParaRPr lang="en-US" dirty="0"/>
          </a:p>
          <a:p>
            <a:pPr marL="0" indent="0">
              <a:buNone/>
            </a:pPr>
            <a:endParaRPr lang="es-AR" dirty="0"/>
          </a:p>
        </p:txBody>
      </p:sp>
    </p:spTree>
    <p:extLst>
      <p:ext uri="{BB962C8B-B14F-4D97-AF65-F5344CB8AC3E}">
        <p14:creationId xmlns:p14="http://schemas.microsoft.com/office/powerpoint/2010/main" val="56412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Azure </a:t>
            </a:r>
            <a:r>
              <a:rPr lang="es-AR" dirty="0" err="1"/>
              <a:t>Databricks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s-AR" dirty="0">
                <a:hlinkClick r:id="rId3"/>
              </a:rPr>
              <a:t>https://docs.microsoft.com/en-us/learn/paths/data-science/</a:t>
            </a:r>
            <a:endParaRPr lang="es-AR" dirty="0"/>
          </a:p>
          <a:p>
            <a:r>
              <a:rPr lang="es-AR" dirty="0">
                <a:hlinkClick r:id="rId4"/>
              </a:rPr>
              <a:t>https://docs.microsoft.com/en-us/azure/data-factory/tutorial-transform-data-spark-portal</a:t>
            </a:r>
            <a:endParaRPr lang="es-AR" dirty="0"/>
          </a:p>
          <a:p>
            <a:r>
              <a:rPr lang="en-US" dirty="0">
                <a:hlinkClick r:id="rId5"/>
              </a:rPr>
              <a:t>https://spark.apache.org/docs/2.1.0/sql-programming-guide.html</a:t>
            </a:r>
            <a:endParaRPr lang="en-US" dirty="0"/>
          </a:p>
          <a:p>
            <a:r>
              <a:rPr lang="es-AR" dirty="0">
                <a:hlinkClick r:id="rId6"/>
              </a:rPr>
              <a:t>https://community.cloud.databricks.com/</a:t>
            </a:r>
            <a:endParaRPr lang="es-AR" dirty="0"/>
          </a:p>
          <a:p>
            <a:r>
              <a:rPr lang="es-AR" dirty="0">
                <a:hlinkClick r:id="rId7"/>
              </a:rPr>
              <a:t>https://ogirardot.wordpress.com/2015/07/31/from-pandas-to-apache-sparks-dataframe/</a:t>
            </a:r>
            <a:endParaRPr lang="en-US" dirty="0"/>
          </a:p>
          <a:p>
            <a:pPr marL="0" indent="0">
              <a:buNone/>
            </a:pPr>
            <a:endParaRPr lang="es-AR" dirty="0"/>
          </a:p>
        </p:txBody>
      </p:sp>
    </p:spTree>
    <p:extLst>
      <p:ext uri="{BB962C8B-B14F-4D97-AF65-F5344CB8AC3E}">
        <p14:creationId xmlns:p14="http://schemas.microsoft.com/office/powerpoint/2010/main" val="3914728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801418" cy="883621"/>
          </a:xfrm>
        </p:spPr>
        <p:txBody>
          <a:bodyPr>
            <a:normAutofit fontScale="90000"/>
          </a:bodyPr>
          <a:lstStyle/>
          <a:p>
            <a:r>
              <a:rPr lang="fr-FR" dirty="0"/>
              <a:t>Objective: </a:t>
            </a:r>
            <a:r>
              <a:rPr lang="en-US" dirty="0"/>
              <a:t>Monitor and optimize data solutions (30-35%)</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s-AR" dirty="0"/>
              <a:t>Monitor data storage</a:t>
            </a:r>
          </a:p>
          <a:p>
            <a:pPr lvl="1"/>
            <a:r>
              <a:rPr lang="es-AR" dirty="0"/>
              <a:t>Monitor </a:t>
            </a:r>
            <a:r>
              <a:rPr lang="es-AR" dirty="0" err="1"/>
              <a:t>relational</a:t>
            </a:r>
            <a:r>
              <a:rPr lang="es-AR" dirty="0"/>
              <a:t> and non-</a:t>
            </a:r>
            <a:r>
              <a:rPr lang="es-AR" dirty="0" err="1"/>
              <a:t>relational</a:t>
            </a:r>
            <a:r>
              <a:rPr lang="es-AR" dirty="0"/>
              <a:t> data </a:t>
            </a:r>
            <a:r>
              <a:rPr lang="es-AR" dirty="0" err="1"/>
              <a:t>sources</a:t>
            </a:r>
            <a:endParaRPr lang="es-AR" dirty="0"/>
          </a:p>
          <a:p>
            <a:pPr lvl="1"/>
            <a:r>
              <a:rPr lang="es-AR" dirty="0" err="1"/>
              <a:t>Implement</a:t>
            </a:r>
            <a:r>
              <a:rPr lang="es-AR" dirty="0"/>
              <a:t> BLOB storage </a:t>
            </a:r>
            <a:r>
              <a:rPr lang="es-AR" dirty="0" err="1"/>
              <a:t>monitoring</a:t>
            </a:r>
            <a:endParaRPr lang="es-AR" dirty="0"/>
          </a:p>
          <a:p>
            <a:pPr lvl="1"/>
            <a:r>
              <a:rPr lang="es-AR" dirty="0" err="1"/>
              <a:t>Implement</a:t>
            </a:r>
            <a:r>
              <a:rPr lang="es-AR" dirty="0"/>
              <a:t> Data Lake Store </a:t>
            </a:r>
            <a:r>
              <a:rPr lang="es-AR" dirty="0" err="1"/>
              <a:t>monitoring</a:t>
            </a:r>
            <a:endParaRPr lang="es-AR" dirty="0"/>
          </a:p>
          <a:p>
            <a:pPr lvl="1"/>
            <a:r>
              <a:rPr lang="es-AR" dirty="0" err="1"/>
              <a:t>Implement</a:t>
            </a:r>
            <a:r>
              <a:rPr lang="es-AR" dirty="0"/>
              <a:t> SQL Database </a:t>
            </a:r>
            <a:r>
              <a:rPr lang="es-AR" dirty="0" err="1"/>
              <a:t>monitoring</a:t>
            </a:r>
            <a:endParaRPr lang="es-AR" dirty="0"/>
          </a:p>
          <a:p>
            <a:pPr lvl="1"/>
            <a:r>
              <a:rPr lang="es-AR" dirty="0" err="1"/>
              <a:t>Implement</a:t>
            </a:r>
            <a:r>
              <a:rPr lang="es-AR" dirty="0"/>
              <a:t> SQL Data Warehouse </a:t>
            </a:r>
            <a:r>
              <a:rPr lang="es-AR" dirty="0" err="1"/>
              <a:t>monitoring</a:t>
            </a:r>
            <a:endParaRPr lang="es-AR" dirty="0"/>
          </a:p>
          <a:p>
            <a:pPr lvl="1"/>
            <a:r>
              <a:rPr lang="es-AR" dirty="0" err="1"/>
              <a:t>Implement</a:t>
            </a:r>
            <a:r>
              <a:rPr lang="es-AR" dirty="0"/>
              <a:t> Cosmos DB </a:t>
            </a:r>
            <a:r>
              <a:rPr lang="es-AR" dirty="0" err="1"/>
              <a:t>monitoring</a:t>
            </a:r>
            <a:endParaRPr lang="es-AR" dirty="0"/>
          </a:p>
          <a:p>
            <a:pPr lvl="1"/>
            <a:r>
              <a:rPr lang="es-AR" dirty="0"/>
              <a:t>Configure Azure Monitor </a:t>
            </a:r>
            <a:r>
              <a:rPr lang="es-AR" dirty="0" err="1"/>
              <a:t>alerts</a:t>
            </a:r>
            <a:endParaRPr lang="es-AR" dirty="0"/>
          </a:p>
          <a:p>
            <a:pPr lvl="1"/>
            <a:r>
              <a:rPr lang="es-AR" dirty="0" err="1"/>
              <a:t>Implement</a:t>
            </a:r>
            <a:r>
              <a:rPr lang="es-AR" dirty="0"/>
              <a:t> </a:t>
            </a:r>
            <a:r>
              <a:rPr lang="es-AR" dirty="0" err="1"/>
              <a:t>auditing</a:t>
            </a:r>
            <a:r>
              <a:rPr lang="es-AR" dirty="0"/>
              <a:t> </a:t>
            </a:r>
            <a:r>
              <a:rPr lang="es-AR" dirty="0" err="1"/>
              <a:t>by</a:t>
            </a:r>
            <a:r>
              <a:rPr lang="es-AR" dirty="0"/>
              <a:t> </a:t>
            </a:r>
            <a:r>
              <a:rPr lang="es-AR" dirty="0" err="1"/>
              <a:t>using</a:t>
            </a:r>
            <a:r>
              <a:rPr lang="es-AR" dirty="0"/>
              <a:t> Azure Log Analytics</a:t>
            </a:r>
          </a:p>
        </p:txBody>
      </p:sp>
    </p:spTree>
    <p:extLst>
      <p:ext uri="{BB962C8B-B14F-4D97-AF65-F5344CB8AC3E}">
        <p14:creationId xmlns:p14="http://schemas.microsoft.com/office/powerpoint/2010/main" val="452778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801418" cy="883621"/>
          </a:xfrm>
        </p:spPr>
        <p:txBody>
          <a:bodyPr>
            <a:normAutofit fontScale="90000"/>
          </a:bodyPr>
          <a:lstStyle/>
          <a:p>
            <a:r>
              <a:rPr lang="fr-FR" dirty="0"/>
              <a:t>Objective: </a:t>
            </a:r>
            <a:r>
              <a:rPr lang="en-US" dirty="0"/>
              <a:t>Monitor and optimize data solutions (30-35%)</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s-AR" dirty="0"/>
              <a:t>Monitor data storage - Azure Monitor </a:t>
            </a:r>
          </a:p>
          <a:p>
            <a:r>
              <a:rPr lang="es-AR" dirty="0">
                <a:hlinkClick r:id="rId3"/>
              </a:rPr>
              <a:t>https://docs.microsoft.com/en-us/azure/azure-monitor/insights/storage-insights-overview</a:t>
            </a:r>
            <a:endParaRPr lang="es-AR" b="1" dirty="0"/>
          </a:p>
          <a:p>
            <a:r>
              <a:rPr lang="es-AR" u="sng" dirty="0">
                <a:hlinkClick r:id="rId4"/>
              </a:rPr>
              <a:t>https://docs.microsoft.com/en-us/azure/advisor/advisor-overview</a:t>
            </a:r>
            <a:endParaRPr lang="es-AR" dirty="0"/>
          </a:p>
          <a:p>
            <a:r>
              <a:rPr lang="es-AR" u="sng" dirty="0">
                <a:hlinkClick r:id="rId5"/>
              </a:rPr>
              <a:t>https://docs.microsoft.com/en-us/azure/advisor/advisor-performance-recommendations</a:t>
            </a:r>
            <a:endParaRPr lang="es-AR" u="sng" dirty="0"/>
          </a:p>
          <a:p>
            <a:r>
              <a:rPr lang="es-AR" dirty="0">
                <a:hlinkClick r:id="rId6"/>
              </a:rPr>
              <a:t>https://docs.microsoft.com/en-us/azure/azure-monitor/log-query/get-started-portal</a:t>
            </a:r>
            <a:endParaRPr lang="es-AR" dirty="0"/>
          </a:p>
          <a:p>
            <a:endParaRPr lang="es-AR" b="1" dirty="0"/>
          </a:p>
          <a:p>
            <a:endParaRPr lang="es-AR" b="1" dirty="0"/>
          </a:p>
          <a:p>
            <a:endParaRPr lang="es-AR" b="1" dirty="0"/>
          </a:p>
          <a:p>
            <a:endParaRPr lang="es-AR" dirty="0"/>
          </a:p>
          <a:p>
            <a:endParaRPr lang="es-AR" dirty="0"/>
          </a:p>
        </p:txBody>
      </p:sp>
    </p:spTree>
    <p:extLst>
      <p:ext uri="{BB962C8B-B14F-4D97-AF65-F5344CB8AC3E}">
        <p14:creationId xmlns:p14="http://schemas.microsoft.com/office/powerpoint/2010/main" val="3572190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801418" cy="883621"/>
          </a:xfrm>
        </p:spPr>
        <p:txBody>
          <a:bodyPr>
            <a:normAutofit fontScale="90000"/>
          </a:bodyPr>
          <a:lstStyle/>
          <a:p>
            <a:r>
              <a:rPr lang="fr-FR" dirty="0"/>
              <a:t>Objective: </a:t>
            </a:r>
            <a:r>
              <a:rPr lang="en-US" dirty="0"/>
              <a:t>Monitor and optimize data solutions (30-35%)</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fontScale="70000" lnSpcReduction="20000"/>
          </a:bodyPr>
          <a:lstStyle/>
          <a:p>
            <a:r>
              <a:rPr lang="es-AR" dirty="0"/>
              <a:t>Monitor data storage – SQL Database and Data Warehouse</a:t>
            </a:r>
          </a:p>
          <a:p>
            <a:r>
              <a:rPr lang="es-AR" sz="3100" dirty="0">
                <a:hlinkClick r:id="rId3"/>
              </a:rPr>
              <a:t>https://docs.microsoft.com/en-us/azure/sql-database/sql-database-advisor-portal</a:t>
            </a:r>
            <a:endParaRPr lang="es-AR" sz="3100" dirty="0"/>
          </a:p>
          <a:p>
            <a:r>
              <a:rPr lang="es-AR" sz="3100" dirty="0">
                <a:hlinkClick r:id="rId4"/>
              </a:rPr>
              <a:t>https://docs.microsoft.com/en-us/azure/sql-database/sql-database-monitor-tune-overview</a:t>
            </a:r>
            <a:endParaRPr lang="es-AR" sz="3100" dirty="0"/>
          </a:p>
          <a:p>
            <a:r>
              <a:rPr lang="es-AR" sz="3100" dirty="0">
                <a:hlinkClick r:id="rId5"/>
              </a:rPr>
              <a:t>https://docs.microsoft.com/en-us/azure/sql-database/sql-database-operate-query-store</a:t>
            </a:r>
            <a:endParaRPr lang="es-AR" sz="3100" dirty="0"/>
          </a:p>
          <a:p>
            <a:r>
              <a:rPr lang="es-AR" sz="3100" dirty="0">
                <a:hlinkClick r:id="rId6"/>
              </a:rPr>
              <a:t>https://docs.microsoft.com/en-us/azure/sql-data-warehouse/sql-data-warehouse-manage-monitor</a:t>
            </a:r>
            <a:endParaRPr lang="es-AR" sz="3100" dirty="0"/>
          </a:p>
          <a:p>
            <a:r>
              <a:rPr lang="es-AR" sz="3100" dirty="0">
                <a:hlinkClick r:id="rId7"/>
              </a:rPr>
              <a:t>https://docs.microsoft.com/en-us/sql/relational-databases/system-dynamic-management-views/sys-dm-db-resource-stats-azure-sql-database?view=azuresqldb-current</a:t>
            </a:r>
            <a:endParaRPr lang="es-AR" sz="3100" dirty="0"/>
          </a:p>
          <a:p>
            <a:r>
              <a:rPr lang="es-AR" sz="3100" dirty="0">
                <a:hlinkClick r:id="rId8"/>
              </a:rPr>
              <a:t>https://docs.microsoft.com/en-us/azure/sql-data-warehouse/sql-data-warehouse-tables-overview</a:t>
            </a:r>
            <a:endParaRPr lang="es-AR" sz="3100" dirty="0"/>
          </a:p>
          <a:p>
            <a:r>
              <a:rPr lang="es-AR" sz="3100" dirty="0">
                <a:hlinkClick r:id="rId9"/>
              </a:rPr>
              <a:t>https://docs.microsoft.com/en-us/azure/sql-data-warehouse/sql-data-warehouse-how-to-monitor-cache</a:t>
            </a:r>
            <a:endParaRPr lang="es-AR" sz="3100" dirty="0"/>
          </a:p>
          <a:p>
            <a:endParaRPr lang="es-AR" dirty="0"/>
          </a:p>
          <a:p>
            <a:endParaRPr lang="es-AR" b="1" dirty="0"/>
          </a:p>
          <a:p>
            <a:endParaRPr lang="es-AR" b="1" dirty="0"/>
          </a:p>
          <a:p>
            <a:endParaRPr lang="es-AR" b="1" dirty="0"/>
          </a:p>
          <a:p>
            <a:endParaRPr lang="es-AR" dirty="0"/>
          </a:p>
          <a:p>
            <a:endParaRPr lang="es-AR" dirty="0"/>
          </a:p>
        </p:txBody>
      </p:sp>
    </p:spTree>
    <p:extLst>
      <p:ext uri="{BB962C8B-B14F-4D97-AF65-F5344CB8AC3E}">
        <p14:creationId xmlns:p14="http://schemas.microsoft.com/office/powerpoint/2010/main" val="427445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BF0F66-4B65-40E2-AF4A-44400B72F5B6}"/>
              </a:ext>
            </a:extLst>
          </p:cNvPr>
          <p:cNvSpPr/>
          <p:nvPr/>
        </p:nvSpPr>
        <p:spPr>
          <a:xfrm>
            <a:off x="266700" y="3562350"/>
            <a:ext cx="2676525" cy="2581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90D0B3F-4E26-49B1-9DE0-E46B83098E95}"/>
              </a:ext>
            </a:extLst>
          </p:cNvPr>
          <p:cNvSpPr>
            <a:spLocks noGrp="1"/>
          </p:cNvSpPr>
          <p:nvPr>
            <p:ph type="title"/>
          </p:nvPr>
        </p:nvSpPr>
        <p:spPr>
          <a:xfrm>
            <a:off x="619485" y="338310"/>
            <a:ext cx="10515600" cy="883621"/>
          </a:xfrm>
        </p:spPr>
        <p:txBody>
          <a:bodyPr/>
          <a:lstStyle/>
          <a:p>
            <a:r>
              <a:rPr lang="es-AR" dirty="0"/>
              <a:t>Certificaciones Azure</a:t>
            </a:r>
          </a:p>
        </p:txBody>
      </p:sp>
      <p:pic>
        <p:nvPicPr>
          <p:cNvPr id="8" name="Marcador de contenido 7">
            <a:extLst>
              <a:ext uri="{FF2B5EF4-FFF2-40B4-BE49-F238E27FC236}">
                <a16:creationId xmlns:a16="http://schemas.microsoft.com/office/drawing/2014/main" id="{4E012F0B-F33E-4033-B755-35F7F854C9D9}"/>
              </a:ext>
            </a:extLst>
          </p:cNvPr>
          <p:cNvPicPr>
            <a:picLocks noGrp="1" noChangeAspect="1"/>
          </p:cNvPicPr>
          <p:nvPr>
            <p:ph idx="1"/>
          </p:nvPr>
        </p:nvPicPr>
        <p:blipFill>
          <a:blip r:embed="rId3"/>
          <a:stretch>
            <a:fillRect/>
          </a:stretch>
        </p:blipFill>
        <p:spPr>
          <a:xfrm>
            <a:off x="3405146" y="1212965"/>
            <a:ext cx="1423996" cy="1464997"/>
          </a:xfrm>
          <a:prstGeom prst="rect">
            <a:avLst/>
          </a:prstGeom>
        </p:spPr>
      </p:pic>
      <p:pic>
        <p:nvPicPr>
          <p:cNvPr id="9" name="Imagen 8">
            <a:extLst>
              <a:ext uri="{FF2B5EF4-FFF2-40B4-BE49-F238E27FC236}">
                <a16:creationId xmlns:a16="http://schemas.microsoft.com/office/drawing/2014/main" id="{2BAAD626-0AB2-4B0D-B811-434FA044A1C9}"/>
              </a:ext>
            </a:extLst>
          </p:cNvPr>
          <p:cNvPicPr>
            <a:picLocks noChangeAspect="1"/>
          </p:cNvPicPr>
          <p:nvPr/>
        </p:nvPicPr>
        <p:blipFill>
          <a:blip r:embed="rId4"/>
          <a:stretch>
            <a:fillRect/>
          </a:stretch>
        </p:blipFill>
        <p:spPr>
          <a:xfrm>
            <a:off x="619485" y="1212965"/>
            <a:ext cx="1423995" cy="1428371"/>
          </a:xfrm>
          <a:prstGeom prst="rect">
            <a:avLst/>
          </a:prstGeom>
        </p:spPr>
      </p:pic>
      <p:pic>
        <p:nvPicPr>
          <p:cNvPr id="10" name="Imagen 9">
            <a:extLst>
              <a:ext uri="{FF2B5EF4-FFF2-40B4-BE49-F238E27FC236}">
                <a16:creationId xmlns:a16="http://schemas.microsoft.com/office/drawing/2014/main" id="{6F54EBB1-B66A-4449-A1D6-C5866F0BB9E7}"/>
              </a:ext>
            </a:extLst>
          </p:cNvPr>
          <p:cNvPicPr>
            <a:picLocks noChangeAspect="1"/>
          </p:cNvPicPr>
          <p:nvPr/>
        </p:nvPicPr>
        <p:blipFill>
          <a:blip r:embed="rId4"/>
          <a:stretch>
            <a:fillRect/>
          </a:stretch>
        </p:blipFill>
        <p:spPr>
          <a:xfrm>
            <a:off x="3405146" y="2988884"/>
            <a:ext cx="1423996" cy="1428372"/>
          </a:xfrm>
          <a:prstGeom prst="rect">
            <a:avLst/>
          </a:prstGeom>
        </p:spPr>
      </p:pic>
      <p:pic>
        <p:nvPicPr>
          <p:cNvPr id="11" name="Imagen 10">
            <a:extLst>
              <a:ext uri="{FF2B5EF4-FFF2-40B4-BE49-F238E27FC236}">
                <a16:creationId xmlns:a16="http://schemas.microsoft.com/office/drawing/2014/main" id="{8E4A2E26-B2D8-43ED-A507-0990E29B440F}"/>
              </a:ext>
            </a:extLst>
          </p:cNvPr>
          <p:cNvPicPr>
            <a:picLocks noChangeAspect="1"/>
          </p:cNvPicPr>
          <p:nvPr/>
        </p:nvPicPr>
        <p:blipFill>
          <a:blip r:embed="rId4"/>
          <a:stretch>
            <a:fillRect/>
          </a:stretch>
        </p:blipFill>
        <p:spPr>
          <a:xfrm>
            <a:off x="6050280" y="3024009"/>
            <a:ext cx="1460508" cy="1464997"/>
          </a:xfrm>
          <a:prstGeom prst="rect">
            <a:avLst/>
          </a:prstGeom>
        </p:spPr>
      </p:pic>
      <p:pic>
        <p:nvPicPr>
          <p:cNvPr id="12" name="Imagen 11">
            <a:extLst>
              <a:ext uri="{FF2B5EF4-FFF2-40B4-BE49-F238E27FC236}">
                <a16:creationId xmlns:a16="http://schemas.microsoft.com/office/drawing/2014/main" id="{24B9C176-E418-425B-BDF9-592686F0ACE4}"/>
              </a:ext>
            </a:extLst>
          </p:cNvPr>
          <p:cNvPicPr>
            <a:picLocks noChangeAspect="1"/>
          </p:cNvPicPr>
          <p:nvPr/>
        </p:nvPicPr>
        <p:blipFill>
          <a:blip r:embed="rId5"/>
          <a:stretch>
            <a:fillRect/>
          </a:stretch>
        </p:blipFill>
        <p:spPr>
          <a:xfrm>
            <a:off x="3391843" y="5207089"/>
            <a:ext cx="1413396" cy="1464998"/>
          </a:xfrm>
          <a:prstGeom prst="rect">
            <a:avLst/>
          </a:prstGeom>
        </p:spPr>
      </p:pic>
      <p:sp>
        <p:nvSpPr>
          <p:cNvPr id="14" name="Rectángulo 13">
            <a:extLst>
              <a:ext uri="{FF2B5EF4-FFF2-40B4-BE49-F238E27FC236}">
                <a16:creationId xmlns:a16="http://schemas.microsoft.com/office/drawing/2014/main" id="{A5CA9DB1-9367-44F4-B308-C96F6B53C7DB}"/>
              </a:ext>
            </a:extLst>
          </p:cNvPr>
          <p:cNvSpPr/>
          <p:nvPr/>
        </p:nvSpPr>
        <p:spPr>
          <a:xfrm>
            <a:off x="5003408" y="1445847"/>
            <a:ext cx="2255521" cy="646331"/>
          </a:xfrm>
          <a:prstGeom prst="rect">
            <a:avLst/>
          </a:prstGeom>
        </p:spPr>
        <p:txBody>
          <a:bodyPr wrap="square">
            <a:spAutoFit/>
          </a:bodyPr>
          <a:lstStyle/>
          <a:p>
            <a:r>
              <a:rPr lang="es-AR" dirty="0">
                <a:solidFill>
                  <a:schemeClr val="bg1"/>
                </a:solidFill>
              </a:rPr>
              <a:t>AZ-900: </a:t>
            </a:r>
          </a:p>
          <a:p>
            <a:r>
              <a:rPr lang="es-AR" dirty="0">
                <a:solidFill>
                  <a:schemeClr val="bg1"/>
                </a:solidFill>
              </a:rPr>
              <a:t>Azure Fundamentals</a:t>
            </a:r>
          </a:p>
        </p:txBody>
      </p:sp>
      <p:sp>
        <p:nvSpPr>
          <p:cNvPr id="15" name="Rectángulo 14">
            <a:extLst>
              <a:ext uri="{FF2B5EF4-FFF2-40B4-BE49-F238E27FC236}">
                <a16:creationId xmlns:a16="http://schemas.microsoft.com/office/drawing/2014/main" id="{AA0EB70E-EB24-4686-A124-01D50AF55341}"/>
              </a:ext>
            </a:extLst>
          </p:cNvPr>
          <p:cNvSpPr/>
          <p:nvPr/>
        </p:nvSpPr>
        <p:spPr>
          <a:xfrm>
            <a:off x="467085" y="2782669"/>
            <a:ext cx="2123715" cy="646331"/>
          </a:xfrm>
          <a:prstGeom prst="rect">
            <a:avLst/>
          </a:prstGeom>
        </p:spPr>
        <p:txBody>
          <a:bodyPr wrap="square">
            <a:spAutoFit/>
          </a:bodyPr>
          <a:lstStyle/>
          <a:p>
            <a:r>
              <a:rPr lang="es-AR" dirty="0">
                <a:solidFill>
                  <a:schemeClr val="bg1"/>
                </a:solidFill>
              </a:rPr>
              <a:t>AZ-103: </a:t>
            </a:r>
          </a:p>
          <a:p>
            <a:r>
              <a:rPr lang="es-AR" dirty="0">
                <a:solidFill>
                  <a:schemeClr val="bg1"/>
                </a:solidFill>
              </a:rPr>
              <a:t>Azure </a:t>
            </a:r>
            <a:r>
              <a:rPr lang="es-AR" dirty="0" err="1">
                <a:solidFill>
                  <a:schemeClr val="bg1"/>
                </a:solidFill>
              </a:rPr>
              <a:t>Administrator</a:t>
            </a:r>
            <a:endParaRPr lang="es-AR" dirty="0">
              <a:solidFill>
                <a:schemeClr val="bg1"/>
              </a:solidFill>
            </a:endParaRPr>
          </a:p>
        </p:txBody>
      </p:sp>
      <p:sp>
        <p:nvSpPr>
          <p:cNvPr id="16" name="Rectángulo 15">
            <a:extLst>
              <a:ext uri="{FF2B5EF4-FFF2-40B4-BE49-F238E27FC236}">
                <a16:creationId xmlns:a16="http://schemas.microsoft.com/office/drawing/2014/main" id="{2F9CD1D3-1BF6-4AC2-AC06-8B7621C7A8AE}"/>
              </a:ext>
            </a:extLst>
          </p:cNvPr>
          <p:cNvSpPr/>
          <p:nvPr/>
        </p:nvSpPr>
        <p:spPr>
          <a:xfrm>
            <a:off x="3370553" y="4499948"/>
            <a:ext cx="3245716" cy="646331"/>
          </a:xfrm>
          <a:prstGeom prst="rect">
            <a:avLst/>
          </a:prstGeom>
        </p:spPr>
        <p:txBody>
          <a:bodyPr wrap="square">
            <a:spAutoFit/>
          </a:bodyPr>
          <a:lstStyle/>
          <a:p>
            <a:r>
              <a:rPr lang="es-AR" dirty="0">
                <a:solidFill>
                  <a:schemeClr val="bg1"/>
                </a:solidFill>
              </a:rPr>
              <a:t>AI-100: </a:t>
            </a:r>
          </a:p>
          <a:p>
            <a:r>
              <a:rPr lang="es-AR" dirty="0">
                <a:solidFill>
                  <a:schemeClr val="bg1"/>
                </a:solidFill>
              </a:rPr>
              <a:t>Azure AI </a:t>
            </a:r>
            <a:r>
              <a:rPr lang="es-AR" dirty="0" err="1">
                <a:solidFill>
                  <a:schemeClr val="bg1"/>
                </a:solidFill>
              </a:rPr>
              <a:t>Engineer</a:t>
            </a:r>
            <a:endParaRPr lang="es-AR" dirty="0">
              <a:solidFill>
                <a:schemeClr val="bg1"/>
              </a:solidFill>
            </a:endParaRPr>
          </a:p>
        </p:txBody>
      </p:sp>
      <p:sp>
        <p:nvSpPr>
          <p:cNvPr id="17" name="Rectángulo 16">
            <a:extLst>
              <a:ext uri="{FF2B5EF4-FFF2-40B4-BE49-F238E27FC236}">
                <a16:creationId xmlns:a16="http://schemas.microsoft.com/office/drawing/2014/main" id="{21941714-CC87-4695-8551-597E7399258E}"/>
              </a:ext>
            </a:extLst>
          </p:cNvPr>
          <p:cNvSpPr/>
          <p:nvPr/>
        </p:nvSpPr>
        <p:spPr>
          <a:xfrm>
            <a:off x="6050280" y="4744090"/>
            <a:ext cx="2601351" cy="646331"/>
          </a:xfrm>
          <a:prstGeom prst="rect">
            <a:avLst/>
          </a:prstGeom>
        </p:spPr>
        <p:txBody>
          <a:bodyPr wrap="square">
            <a:spAutoFit/>
          </a:bodyPr>
          <a:lstStyle/>
          <a:p>
            <a:r>
              <a:rPr lang="es-AR" dirty="0">
                <a:solidFill>
                  <a:schemeClr val="bg1"/>
                </a:solidFill>
              </a:rPr>
              <a:t>AZ900: </a:t>
            </a:r>
          </a:p>
          <a:p>
            <a:r>
              <a:rPr lang="es-AR" dirty="0">
                <a:solidFill>
                  <a:schemeClr val="bg1"/>
                </a:solidFill>
              </a:rPr>
              <a:t>Azure Security </a:t>
            </a:r>
            <a:r>
              <a:rPr lang="es-AR" dirty="0" err="1">
                <a:solidFill>
                  <a:schemeClr val="bg1"/>
                </a:solidFill>
              </a:rPr>
              <a:t>Engineer</a:t>
            </a:r>
            <a:endParaRPr lang="es-AR" dirty="0">
              <a:solidFill>
                <a:schemeClr val="bg1"/>
              </a:solidFill>
            </a:endParaRPr>
          </a:p>
        </p:txBody>
      </p:sp>
      <p:sp>
        <p:nvSpPr>
          <p:cNvPr id="18" name="Rectángulo 17">
            <a:extLst>
              <a:ext uri="{FF2B5EF4-FFF2-40B4-BE49-F238E27FC236}">
                <a16:creationId xmlns:a16="http://schemas.microsoft.com/office/drawing/2014/main" id="{ED3FEB50-DAD5-47D5-B80E-1EF3ADC4226A}"/>
              </a:ext>
            </a:extLst>
          </p:cNvPr>
          <p:cNvSpPr/>
          <p:nvPr/>
        </p:nvSpPr>
        <p:spPr>
          <a:xfrm>
            <a:off x="4993411" y="5692517"/>
            <a:ext cx="2601351" cy="923330"/>
          </a:xfrm>
          <a:prstGeom prst="rect">
            <a:avLst/>
          </a:prstGeom>
        </p:spPr>
        <p:txBody>
          <a:bodyPr wrap="square">
            <a:spAutoFit/>
          </a:bodyPr>
          <a:lstStyle/>
          <a:p>
            <a:r>
              <a:rPr lang="es-AR" dirty="0">
                <a:solidFill>
                  <a:schemeClr val="bg1"/>
                </a:solidFill>
              </a:rPr>
              <a:t>AZ-300 + AZ-301: </a:t>
            </a:r>
          </a:p>
          <a:p>
            <a:r>
              <a:rPr lang="es-AR" dirty="0">
                <a:solidFill>
                  <a:schemeClr val="bg1"/>
                </a:solidFill>
              </a:rPr>
              <a:t>Azure </a:t>
            </a:r>
            <a:r>
              <a:rPr lang="es-AR" dirty="0" err="1">
                <a:solidFill>
                  <a:schemeClr val="bg1"/>
                </a:solidFill>
              </a:rPr>
              <a:t>Solution</a:t>
            </a:r>
            <a:r>
              <a:rPr lang="es-AR" dirty="0">
                <a:solidFill>
                  <a:schemeClr val="bg1"/>
                </a:solidFill>
              </a:rPr>
              <a:t> </a:t>
            </a:r>
            <a:r>
              <a:rPr lang="es-AR" dirty="0" err="1">
                <a:solidFill>
                  <a:schemeClr val="bg1"/>
                </a:solidFill>
              </a:rPr>
              <a:t>Arquitect</a:t>
            </a:r>
            <a:r>
              <a:rPr lang="es-AR" dirty="0">
                <a:solidFill>
                  <a:schemeClr val="bg1"/>
                </a:solidFill>
              </a:rPr>
              <a:t> Expert</a:t>
            </a:r>
          </a:p>
        </p:txBody>
      </p:sp>
      <p:pic>
        <p:nvPicPr>
          <p:cNvPr id="13" name="Imagen 9">
            <a:extLst>
              <a:ext uri="{FF2B5EF4-FFF2-40B4-BE49-F238E27FC236}">
                <a16:creationId xmlns:a16="http://schemas.microsoft.com/office/drawing/2014/main" id="{258293AB-55A7-47F8-9FD5-29A0150A0503}"/>
              </a:ext>
            </a:extLst>
          </p:cNvPr>
          <p:cNvPicPr>
            <a:picLocks noChangeAspect="1"/>
          </p:cNvPicPr>
          <p:nvPr/>
        </p:nvPicPr>
        <p:blipFill>
          <a:blip r:embed="rId4"/>
          <a:stretch>
            <a:fillRect/>
          </a:stretch>
        </p:blipFill>
        <p:spPr>
          <a:xfrm>
            <a:off x="882095" y="3853710"/>
            <a:ext cx="1423996" cy="1428372"/>
          </a:xfrm>
          <a:prstGeom prst="rect">
            <a:avLst/>
          </a:prstGeom>
        </p:spPr>
      </p:pic>
      <p:sp>
        <p:nvSpPr>
          <p:cNvPr id="19" name="Rectángulo 15">
            <a:extLst>
              <a:ext uri="{FF2B5EF4-FFF2-40B4-BE49-F238E27FC236}">
                <a16:creationId xmlns:a16="http://schemas.microsoft.com/office/drawing/2014/main" id="{8BF49760-6A6F-4BD4-A7EE-EB1918E4B7E3}"/>
              </a:ext>
            </a:extLst>
          </p:cNvPr>
          <p:cNvSpPr/>
          <p:nvPr/>
        </p:nvSpPr>
        <p:spPr>
          <a:xfrm>
            <a:off x="623193" y="5296826"/>
            <a:ext cx="3245716" cy="646331"/>
          </a:xfrm>
          <a:prstGeom prst="rect">
            <a:avLst/>
          </a:prstGeom>
        </p:spPr>
        <p:txBody>
          <a:bodyPr wrap="square">
            <a:spAutoFit/>
          </a:bodyPr>
          <a:lstStyle/>
          <a:p>
            <a:r>
              <a:rPr lang="es-AR" dirty="0">
                <a:solidFill>
                  <a:schemeClr val="bg1"/>
                </a:solidFill>
              </a:rPr>
              <a:t>DP-200 + DP-201: </a:t>
            </a:r>
          </a:p>
          <a:p>
            <a:r>
              <a:rPr lang="es-AR" dirty="0">
                <a:solidFill>
                  <a:schemeClr val="bg1"/>
                </a:solidFill>
              </a:rPr>
              <a:t>Azure Data </a:t>
            </a:r>
            <a:r>
              <a:rPr lang="es-AR" dirty="0" err="1">
                <a:solidFill>
                  <a:schemeClr val="bg1"/>
                </a:solidFill>
              </a:rPr>
              <a:t>Engineer</a:t>
            </a:r>
            <a:endParaRPr lang="es-AR" dirty="0">
              <a:solidFill>
                <a:schemeClr val="bg1"/>
              </a:solidFill>
            </a:endParaRPr>
          </a:p>
        </p:txBody>
      </p:sp>
    </p:spTree>
    <p:extLst>
      <p:ext uri="{BB962C8B-B14F-4D97-AF65-F5344CB8AC3E}">
        <p14:creationId xmlns:p14="http://schemas.microsoft.com/office/powerpoint/2010/main" val="1222915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801418" cy="883621"/>
          </a:xfrm>
        </p:spPr>
        <p:txBody>
          <a:bodyPr>
            <a:normAutofit fontScale="90000"/>
          </a:bodyPr>
          <a:lstStyle/>
          <a:p>
            <a:r>
              <a:rPr lang="fr-FR" dirty="0"/>
              <a:t>Objective: </a:t>
            </a:r>
            <a:r>
              <a:rPr lang="en-US" dirty="0"/>
              <a:t>Monitor and optimize data solutions (30-35%)</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fontScale="92500" lnSpcReduction="10000"/>
          </a:bodyPr>
          <a:lstStyle/>
          <a:p>
            <a:r>
              <a:rPr lang="es-AR" dirty="0"/>
              <a:t>Monitor data </a:t>
            </a:r>
            <a:r>
              <a:rPr lang="es-AR" dirty="0" err="1"/>
              <a:t>processing</a:t>
            </a:r>
            <a:endParaRPr lang="es-AR" dirty="0"/>
          </a:p>
          <a:p>
            <a:pPr lvl="1"/>
            <a:r>
              <a:rPr lang="es-AR" dirty="0"/>
              <a:t>Data Factory </a:t>
            </a:r>
            <a:r>
              <a:rPr lang="es-AR" dirty="0" err="1"/>
              <a:t>monitoring</a:t>
            </a:r>
            <a:endParaRPr lang="es-AR" dirty="0"/>
          </a:p>
          <a:p>
            <a:pPr lvl="2"/>
            <a:r>
              <a:rPr lang="es-AR" dirty="0">
                <a:hlinkClick r:id="rId3"/>
              </a:rPr>
              <a:t>https://docs.microsoft.com/en-us/azure/data-factory/monitor-using-azure-monitor</a:t>
            </a:r>
            <a:endParaRPr lang="es-AR" dirty="0"/>
          </a:p>
          <a:p>
            <a:pPr lvl="1"/>
            <a:r>
              <a:rPr lang="es-AR" dirty="0"/>
              <a:t>Monitor Azure </a:t>
            </a:r>
            <a:r>
              <a:rPr lang="es-AR" dirty="0" err="1"/>
              <a:t>Databricks</a:t>
            </a:r>
            <a:endParaRPr lang="es-AR" dirty="0"/>
          </a:p>
          <a:p>
            <a:pPr lvl="2"/>
            <a:r>
              <a:rPr lang="es-AR" dirty="0">
                <a:hlinkClick r:id="rId4"/>
              </a:rPr>
              <a:t>https://docs.microsoft.com/en-us/azure/architecture/databricks-monitoring/</a:t>
            </a:r>
            <a:endParaRPr lang="es-AR" dirty="0"/>
          </a:p>
          <a:p>
            <a:pPr lvl="2"/>
            <a:r>
              <a:rPr lang="es-AR" dirty="0">
                <a:hlinkClick r:id="rId5"/>
              </a:rPr>
              <a:t>https://docs.microsoft.com/en-us/azure/architecture/databricks-monitoring/application-logs</a:t>
            </a:r>
            <a:endParaRPr lang="es-AR" dirty="0"/>
          </a:p>
          <a:p>
            <a:pPr lvl="1"/>
            <a:r>
              <a:rPr lang="es-AR" dirty="0"/>
              <a:t>Monitor HDInsight </a:t>
            </a:r>
            <a:r>
              <a:rPr lang="es-AR" dirty="0" err="1"/>
              <a:t>processing</a:t>
            </a:r>
            <a:endParaRPr lang="es-AR" dirty="0"/>
          </a:p>
          <a:p>
            <a:pPr lvl="2"/>
            <a:r>
              <a:rPr lang="es-AR" dirty="0">
                <a:hlinkClick r:id="rId6"/>
              </a:rPr>
              <a:t>https://docs.microsoft.com/en-us/azure/hdinsight/hdinsight-capacity-planning</a:t>
            </a:r>
            <a:endParaRPr lang="es-AR" dirty="0"/>
          </a:p>
          <a:p>
            <a:pPr lvl="1"/>
            <a:r>
              <a:rPr lang="es-AR" dirty="0"/>
              <a:t>Monitor </a:t>
            </a:r>
            <a:r>
              <a:rPr lang="es-AR" dirty="0" err="1"/>
              <a:t>stream</a:t>
            </a:r>
            <a:r>
              <a:rPr lang="es-AR" dirty="0"/>
              <a:t> analytics</a:t>
            </a:r>
          </a:p>
          <a:p>
            <a:pPr lvl="2"/>
            <a:r>
              <a:rPr lang="es-AR" dirty="0">
                <a:hlinkClick r:id="rId7"/>
              </a:rPr>
              <a:t>https://docs.microsoft.com/en-us/azure/stream-analytics/stream-analytics-set-up-alerts</a:t>
            </a:r>
            <a:endParaRPr lang="es-AR" dirty="0"/>
          </a:p>
          <a:p>
            <a:pPr lvl="2"/>
            <a:r>
              <a:rPr lang="es-AR" dirty="0">
                <a:hlinkClick r:id="rId8"/>
              </a:rPr>
              <a:t>https://docs.microsoft.com/en-us/azure/stream-analytics/stream-analytics-streaming-unit-consumption</a:t>
            </a:r>
            <a:endParaRPr lang="es-AR" dirty="0"/>
          </a:p>
        </p:txBody>
      </p:sp>
    </p:spTree>
    <p:extLst>
      <p:ext uri="{BB962C8B-B14F-4D97-AF65-F5344CB8AC3E}">
        <p14:creationId xmlns:p14="http://schemas.microsoft.com/office/powerpoint/2010/main" val="508850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801418" cy="883621"/>
          </a:xfrm>
        </p:spPr>
        <p:txBody>
          <a:bodyPr>
            <a:normAutofit fontScale="90000"/>
          </a:bodyPr>
          <a:lstStyle/>
          <a:p>
            <a:r>
              <a:rPr lang="fr-FR" dirty="0"/>
              <a:t>Objectives: </a:t>
            </a:r>
            <a:r>
              <a:rPr lang="en-US" dirty="0"/>
              <a:t>Monitor and optimize data solutions (30-35%)</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r>
              <a:rPr lang="es-AR" dirty="0"/>
              <a:t>Azure CLI</a:t>
            </a:r>
          </a:p>
          <a:p>
            <a:pPr lvl="1"/>
            <a:r>
              <a:rPr lang="es-AR" dirty="0">
                <a:hlinkClick r:id="rId3"/>
              </a:rPr>
              <a:t>https://docs.microsoft.com/en-us/azure/cosmos-db/cli-samples</a:t>
            </a:r>
            <a:endParaRPr lang="es-AR" dirty="0"/>
          </a:p>
          <a:p>
            <a:pPr lvl="1"/>
            <a:r>
              <a:rPr lang="es-AR" dirty="0">
                <a:hlinkClick r:id="rId4"/>
              </a:rPr>
              <a:t>https://docs.microsoft.com/en-us/cli/azure/cosmosdb</a:t>
            </a:r>
            <a:endParaRPr lang="es-AR" dirty="0"/>
          </a:p>
          <a:p>
            <a:pPr lvl="1"/>
            <a:r>
              <a:rPr lang="es-AR" dirty="0">
                <a:hlinkClick r:id="rId5"/>
              </a:rPr>
              <a:t>https://docs.microsoft.com/en-us/cli/azure/sql/db/audit-policy</a:t>
            </a:r>
            <a:endParaRPr lang="es-AR" dirty="0"/>
          </a:p>
          <a:p>
            <a:pPr lvl="1"/>
            <a:r>
              <a:rPr lang="es-AR" dirty="0">
                <a:hlinkClick r:id="rId6"/>
              </a:rPr>
              <a:t>https://docs.microsoft.com/en-us/cli/azure/sql/db</a:t>
            </a:r>
            <a:endParaRPr lang="es-AR" dirty="0"/>
          </a:p>
          <a:p>
            <a:pPr lvl="1"/>
            <a:r>
              <a:rPr lang="es-AR" dirty="0">
                <a:hlinkClick r:id="rId7"/>
              </a:rPr>
              <a:t>https://docs.microsoft.com/en-us/cli/azure/sql/elastic-pool</a:t>
            </a:r>
            <a:endParaRPr lang="es-AR" dirty="0"/>
          </a:p>
          <a:p>
            <a:pPr lvl="1"/>
            <a:r>
              <a:rPr lang="es-AR" dirty="0">
                <a:hlinkClick r:id="rId8"/>
              </a:rPr>
              <a:t>https://docs.microsoft.com/en-us/sql/t-sql/statements/create-external-data-source-transact-sql</a:t>
            </a:r>
            <a:endParaRPr lang="es-AR" dirty="0"/>
          </a:p>
          <a:p>
            <a:endParaRPr lang="es-AR" dirty="0"/>
          </a:p>
          <a:p>
            <a:endParaRPr lang="es-AR" dirty="0"/>
          </a:p>
        </p:txBody>
      </p:sp>
    </p:spTree>
    <p:extLst>
      <p:ext uri="{BB962C8B-B14F-4D97-AF65-F5344CB8AC3E}">
        <p14:creationId xmlns:p14="http://schemas.microsoft.com/office/powerpoint/2010/main" val="63276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02CEF8-5804-46F2-B77E-EB781F47AD0C}"/>
              </a:ext>
            </a:extLst>
          </p:cNvPr>
          <p:cNvSpPr>
            <a:spLocks noGrp="1"/>
          </p:cNvSpPr>
          <p:nvPr>
            <p:ph type="title"/>
          </p:nvPr>
        </p:nvSpPr>
        <p:spPr>
          <a:xfrm>
            <a:off x="184433" y="735874"/>
            <a:ext cx="10515600" cy="883621"/>
          </a:xfrm>
        </p:spPr>
        <p:txBody>
          <a:bodyPr>
            <a:normAutofit fontScale="90000"/>
          </a:bodyPr>
          <a:lstStyle/>
          <a:p>
            <a:r>
              <a:rPr lang="es-AR" dirty="0"/>
              <a:t>Estrategia y Planeamiento de Certificación</a:t>
            </a:r>
            <a:br>
              <a:rPr lang="es-AR" dirty="0"/>
            </a:br>
            <a:endParaRPr lang="es-AR" dirty="0"/>
          </a:p>
        </p:txBody>
      </p:sp>
      <p:sp>
        <p:nvSpPr>
          <p:cNvPr id="3" name="Marcador de contenido 2">
            <a:extLst>
              <a:ext uri="{FF2B5EF4-FFF2-40B4-BE49-F238E27FC236}">
                <a16:creationId xmlns:a16="http://schemas.microsoft.com/office/drawing/2014/main" id="{D25B40A9-C607-45B8-B13D-61EAA77E4323}"/>
              </a:ext>
            </a:extLst>
          </p:cNvPr>
          <p:cNvSpPr>
            <a:spLocks noGrp="1"/>
          </p:cNvSpPr>
          <p:nvPr>
            <p:ph idx="1"/>
          </p:nvPr>
        </p:nvSpPr>
        <p:spPr>
          <a:xfrm>
            <a:off x="184433" y="2121986"/>
            <a:ext cx="10515600" cy="2689165"/>
          </a:xfrm>
        </p:spPr>
        <p:txBody>
          <a:bodyPr/>
          <a:lstStyle/>
          <a:p>
            <a:r>
              <a:rPr lang="es-AR" dirty="0"/>
              <a:t>Planificar un Exámen de Certificación</a:t>
            </a:r>
          </a:p>
          <a:p>
            <a:pPr lvl="1"/>
            <a:r>
              <a:rPr lang="es-AR" dirty="0"/>
              <a:t>Etapa I: Estudio, preparación</a:t>
            </a:r>
          </a:p>
          <a:p>
            <a:pPr lvl="1"/>
            <a:r>
              <a:rPr lang="es-AR" dirty="0"/>
              <a:t>Etapa II: Autoevaluación/Entrenamiento</a:t>
            </a:r>
          </a:p>
          <a:p>
            <a:pPr lvl="1"/>
            <a:r>
              <a:rPr lang="es-AR" dirty="0"/>
              <a:t>Etapa III: Evaluación</a:t>
            </a:r>
          </a:p>
          <a:p>
            <a:r>
              <a:rPr lang="es-AR" dirty="0"/>
              <a:t>Procedimiento de Subscripción</a:t>
            </a:r>
          </a:p>
          <a:p>
            <a:r>
              <a:rPr lang="es-AR" dirty="0"/>
              <a:t>Estructura de Exámenes</a:t>
            </a:r>
          </a:p>
        </p:txBody>
      </p:sp>
    </p:spTree>
    <p:extLst>
      <p:ext uri="{BB962C8B-B14F-4D97-AF65-F5344CB8AC3E}">
        <p14:creationId xmlns:p14="http://schemas.microsoft.com/office/powerpoint/2010/main" val="2043548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03929-68A9-480E-8B80-7B83AE5136CF}"/>
              </a:ext>
            </a:extLst>
          </p:cNvPr>
          <p:cNvSpPr>
            <a:spLocks noGrp="1"/>
          </p:cNvSpPr>
          <p:nvPr>
            <p:ph type="title"/>
          </p:nvPr>
        </p:nvSpPr>
        <p:spPr>
          <a:xfrm>
            <a:off x="479854" y="595692"/>
            <a:ext cx="10515600" cy="883621"/>
          </a:xfrm>
        </p:spPr>
        <p:txBody>
          <a:bodyPr/>
          <a:lstStyle/>
          <a:p>
            <a:r>
              <a:rPr lang="es-AR" dirty="0"/>
              <a:t>Etapa I: Estudio, Preparación</a:t>
            </a:r>
          </a:p>
        </p:txBody>
      </p:sp>
      <p:sp>
        <p:nvSpPr>
          <p:cNvPr id="3" name="Marcador de contenido 2">
            <a:extLst>
              <a:ext uri="{FF2B5EF4-FFF2-40B4-BE49-F238E27FC236}">
                <a16:creationId xmlns:a16="http://schemas.microsoft.com/office/drawing/2014/main" id="{0FCB4633-2022-4784-8E1F-F66E5518C41C}"/>
              </a:ext>
            </a:extLst>
          </p:cNvPr>
          <p:cNvSpPr>
            <a:spLocks noGrp="1"/>
          </p:cNvSpPr>
          <p:nvPr>
            <p:ph idx="1"/>
          </p:nvPr>
        </p:nvSpPr>
        <p:spPr/>
        <p:txBody>
          <a:bodyPr>
            <a:normAutofit fontScale="92500" lnSpcReduction="20000"/>
          </a:bodyPr>
          <a:lstStyle/>
          <a:p>
            <a:r>
              <a:rPr lang="es-AR" dirty="0"/>
              <a:t>Planificar el estudio</a:t>
            </a:r>
          </a:p>
          <a:p>
            <a:pPr lvl="1"/>
            <a:r>
              <a:rPr lang="es-AR" dirty="0"/>
              <a:t>Definir Tiempos: mínimo 2 semanas, 1h diaria</a:t>
            </a:r>
          </a:p>
          <a:p>
            <a:pPr lvl="1"/>
            <a:r>
              <a:rPr lang="es-AR" dirty="0"/>
              <a:t>Bloquear su agenda</a:t>
            </a:r>
          </a:p>
          <a:p>
            <a:pPr lvl="1"/>
            <a:r>
              <a:rPr lang="es-AR" dirty="0"/>
              <a:t>Orientado a Objetivos: a corto plazo y alcanzables</a:t>
            </a:r>
          </a:p>
          <a:p>
            <a:pPr marL="457200" lvl="1" indent="0">
              <a:buNone/>
            </a:pPr>
            <a:endParaRPr lang="es-AR" dirty="0"/>
          </a:p>
          <a:p>
            <a:r>
              <a:rPr lang="es-AR" dirty="0"/>
              <a:t>Identificar tus Fortalezas y Debilidades</a:t>
            </a:r>
          </a:p>
          <a:p>
            <a:pPr lvl="1"/>
            <a:r>
              <a:rPr lang="es-AR" dirty="0"/>
              <a:t>Fortalezas: Reforzarlas</a:t>
            </a:r>
          </a:p>
          <a:p>
            <a:pPr lvl="1"/>
            <a:r>
              <a:rPr lang="es-AR" dirty="0"/>
              <a:t>Debilidades: Transformarlas</a:t>
            </a:r>
          </a:p>
          <a:p>
            <a:pPr marL="0" indent="0">
              <a:buNone/>
            </a:pPr>
            <a:endParaRPr lang="es-AR" dirty="0"/>
          </a:p>
          <a:p>
            <a:r>
              <a:rPr lang="es-AR" dirty="0"/>
              <a:t>Abordar un tema de estudio:</a:t>
            </a:r>
          </a:p>
          <a:p>
            <a:pPr lvl="1"/>
            <a:r>
              <a:rPr lang="es-AR" dirty="0"/>
              <a:t>De manera dinámica (interactuar con el autor)</a:t>
            </a:r>
          </a:p>
          <a:p>
            <a:pPr lvl="1"/>
            <a:r>
              <a:rPr lang="es-AR" dirty="0"/>
              <a:t>Lectura desde lo General a lo Particular</a:t>
            </a:r>
          </a:p>
          <a:p>
            <a:pPr marL="0" indent="0">
              <a:buNone/>
            </a:pPr>
            <a:endParaRPr lang="es-AR" dirty="0"/>
          </a:p>
          <a:p>
            <a:pPr lvl="1"/>
            <a:endParaRPr lang="es-AR" dirty="0"/>
          </a:p>
        </p:txBody>
      </p:sp>
    </p:spTree>
    <p:extLst>
      <p:ext uri="{BB962C8B-B14F-4D97-AF65-F5344CB8AC3E}">
        <p14:creationId xmlns:p14="http://schemas.microsoft.com/office/powerpoint/2010/main" val="3483043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D25B6-419C-4A12-8342-F263554BFCE5}"/>
              </a:ext>
            </a:extLst>
          </p:cNvPr>
          <p:cNvSpPr>
            <a:spLocks noGrp="1"/>
          </p:cNvSpPr>
          <p:nvPr>
            <p:ph type="title"/>
          </p:nvPr>
        </p:nvSpPr>
        <p:spPr>
          <a:xfrm>
            <a:off x="479854" y="707739"/>
            <a:ext cx="10515600" cy="883621"/>
          </a:xfrm>
        </p:spPr>
        <p:txBody>
          <a:bodyPr>
            <a:normAutofit fontScale="90000"/>
          </a:bodyPr>
          <a:lstStyle/>
          <a:p>
            <a:r>
              <a:rPr lang="es-AR" dirty="0"/>
              <a:t>Etapa II: Autoevaluación/Entrenamiento</a:t>
            </a:r>
            <a:br>
              <a:rPr lang="es-AR" dirty="0"/>
            </a:br>
            <a:endParaRPr lang="es-AR" dirty="0"/>
          </a:p>
        </p:txBody>
      </p:sp>
      <p:sp>
        <p:nvSpPr>
          <p:cNvPr id="3" name="Marcador de contenido 2">
            <a:extLst>
              <a:ext uri="{FF2B5EF4-FFF2-40B4-BE49-F238E27FC236}">
                <a16:creationId xmlns:a16="http://schemas.microsoft.com/office/drawing/2014/main" id="{DBA525CA-F96F-4CC8-B45D-E3AFAE925A09}"/>
              </a:ext>
            </a:extLst>
          </p:cNvPr>
          <p:cNvSpPr>
            <a:spLocks noGrp="1"/>
          </p:cNvSpPr>
          <p:nvPr>
            <p:ph idx="1"/>
          </p:nvPr>
        </p:nvSpPr>
        <p:spPr/>
        <p:txBody>
          <a:bodyPr/>
          <a:lstStyle/>
          <a:p>
            <a:r>
              <a:rPr lang="es-AR" dirty="0"/>
              <a:t>Ejercitar: SPRINT de Exámen</a:t>
            </a:r>
          </a:p>
          <a:p>
            <a:pPr lvl="1"/>
            <a:r>
              <a:rPr lang="es-AR" dirty="0"/>
              <a:t>10 / 15 preguntas máximo</a:t>
            </a:r>
          </a:p>
          <a:p>
            <a:pPr lvl="1"/>
            <a:r>
              <a:rPr lang="es-AR" dirty="0"/>
              <a:t>1’ a 2’ máximo por pregunta</a:t>
            </a:r>
          </a:p>
          <a:p>
            <a:pPr lvl="1"/>
            <a:endParaRPr lang="es-AR" dirty="0"/>
          </a:p>
          <a:p>
            <a:r>
              <a:rPr lang="es-AR" dirty="0"/>
              <a:t>Identificar Debilidades y Transformarlas</a:t>
            </a:r>
          </a:p>
          <a:p>
            <a:pPr lvl="1"/>
            <a:r>
              <a:rPr lang="es-AR" dirty="0"/>
              <a:t>Repasar SOLO preguntas/temas con dudas o incorrectas</a:t>
            </a:r>
          </a:p>
          <a:p>
            <a:pPr marL="457200" lvl="1" indent="0">
              <a:buNone/>
            </a:pPr>
            <a:endParaRPr lang="es-AR" dirty="0"/>
          </a:p>
          <a:p>
            <a:r>
              <a:rPr lang="es-AR" dirty="0"/>
              <a:t>Volver a Ejercitar</a:t>
            </a:r>
          </a:p>
          <a:p>
            <a:pPr marL="0" indent="0">
              <a:buNone/>
            </a:pPr>
            <a:endParaRPr lang="es-AR" dirty="0"/>
          </a:p>
        </p:txBody>
      </p:sp>
    </p:spTree>
    <p:extLst>
      <p:ext uri="{BB962C8B-B14F-4D97-AF65-F5344CB8AC3E}">
        <p14:creationId xmlns:p14="http://schemas.microsoft.com/office/powerpoint/2010/main" val="3051859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CD6E9-CE06-468C-BD55-3A711A6FF610}"/>
              </a:ext>
            </a:extLst>
          </p:cNvPr>
          <p:cNvSpPr>
            <a:spLocks noGrp="1"/>
          </p:cNvSpPr>
          <p:nvPr>
            <p:ph type="title"/>
          </p:nvPr>
        </p:nvSpPr>
        <p:spPr>
          <a:xfrm>
            <a:off x="479854" y="581624"/>
            <a:ext cx="10515600" cy="883621"/>
          </a:xfrm>
        </p:spPr>
        <p:txBody>
          <a:bodyPr>
            <a:normAutofit fontScale="90000"/>
          </a:bodyPr>
          <a:lstStyle/>
          <a:p>
            <a:r>
              <a:rPr lang="es-AR" dirty="0"/>
              <a:t>Etapa III: Evaluación</a:t>
            </a:r>
            <a:br>
              <a:rPr lang="es-AR" dirty="0"/>
            </a:br>
            <a:endParaRPr lang="es-AR" dirty="0"/>
          </a:p>
        </p:txBody>
      </p:sp>
      <p:sp>
        <p:nvSpPr>
          <p:cNvPr id="3" name="Marcador de contenido 2">
            <a:extLst>
              <a:ext uri="{FF2B5EF4-FFF2-40B4-BE49-F238E27FC236}">
                <a16:creationId xmlns:a16="http://schemas.microsoft.com/office/drawing/2014/main" id="{B4D911A8-564A-44B5-BC2B-0EFF8C4BC5A5}"/>
              </a:ext>
            </a:extLst>
          </p:cNvPr>
          <p:cNvSpPr>
            <a:spLocks noGrp="1"/>
          </p:cNvSpPr>
          <p:nvPr>
            <p:ph idx="1"/>
          </p:nvPr>
        </p:nvSpPr>
        <p:spPr>
          <a:xfrm>
            <a:off x="479854" y="1465245"/>
            <a:ext cx="10515600" cy="4811131"/>
          </a:xfrm>
        </p:spPr>
        <p:txBody>
          <a:bodyPr/>
          <a:lstStyle/>
          <a:p>
            <a:r>
              <a:rPr lang="es-AR" dirty="0"/>
              <a:t>Antes de la fecha de Examen</a:t>
            </a:r>
          </a:p>
          <a:p>
            <a:pPr lvl="1"/>
            <a:r>
              <a:rPr lang="es-AR" dirty="0"/>
              <a:t>Descansar</a:t>
            </a:r>
          </a:p>
          <a:p>
            <a:pPr lvl="1"/>
            <a:r>
              <a:rPr lang="es-AR" dirty="0"/>
              <a:t>Alimentación sana </a:t>
            </a:r>
          </a:p>
          <a:p>
            <a:pPr lvl="1"/>
            <a:r>
              <a:rPr lang="es-AR" dirty="0"/>
              <a:t>Hidratarse</a:t>
            </a:r>
          </a:p>
          <a:p>
            <a:r>
              <a:rPr lang="es-AR" dirty="0"/>
              <a:t>Previo al Exámen</a:t>
            </a:r>
          </a:p>
          <a:p>
            <a:pPr lvl="1"/>
            <a:r>
              <a:rPr lang="es-AR" dirty="0"/>
              <a:t>Ejercicios de relajación: Disminuir el STRESS/ANSIEDAD</a:t>
            </a:r>
          </a:p>
          <a:p>
            <a:pPr lvl="1"/>
            <a:r>
              <a:rPr lang="es-AR" dirty="0"/>
              <a:t>Ingerir algún alimento rico en glucosa como fuente de energía mejora las actividades cognitivas</a:t>
            </a:r>
          </a:p>
          <a:p>
            <a:r>
              <a:rPr lang="es-AR" dirty="0"/>
              <a:t>Durante el Exámen</a:t>
            </a:r>
          </a:p>
          <a:p>
            <a:pPr lvl="1"/>
            <a:r>
              <a:rPr lang="es-AR" dirty="0"/>
              <a:t>Disfrutar</a:t>
            </a:r>
          </a:p>
          <a:p>
            <a:pPr lvl="1"/>
            <a:r>
              <a:rPr lang="es-AR" dirty="0"/>
              <a:t>Mantenerse calmo</a:t>
            </a:r>
          </a:p>
          <a:p>
            <a:pPr lvl="1"/>
            <a:endParaRPr lang="es-AR" dirty="0"/>
          </a:p>
          <a:p>
            <a:pPr lvl="1"/>
            <a:endParaRPr lang="es-AR" dirty="0"/>
          </a:p>
        </p:txBody>
      </p:sp>
    </p:spTree>
    <p:extLst>
      <p:ext uri="{BB962C8B-B14F-4D97-AF65-F5344CB8AC3E}">
        <p14:creationId xmlns:p14="http://schemas.microsoft.com/office/powerpoint/2010/main" val="2250198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DD08F7-15D6-465D-9558-E17D98A516C0}"/>
              </a:ext>
            </a:extLst>
          </p:cNvPr>
          <p:cNvSpPr>
            <a:spLocks noGrp="1"/>
          </p:cNvSpPr>
          <p:nvPr>
            <p:ph type="title"/>
          </p:nvPr>
        </p:nvSpPr>
        <p:spPr>
          <a:xfrm>
            <a:off x="0" y="18422"/>
            <a:ext cx="10515600" cy="883621"/>
          </a:xfrm>
        </p:spPr>
        <p:txBody>
          <a:bodyPr>
            <a:normAutofit/>
          </a:bodyPr>
          <a:lstStyle/>
          <a:p>
            <a:r>
              <a:rPr lang="es-AR" dirty="0"/>
              <a:t>Procedimiento de Subscripción</a:t>
            </a:r>
          </a:p>
        </p:txBody>
      </p:sp>
      <p:sp>
        <p:nvSpPr>
          <p:cNvPr id="3" name="Marcador de contenido 2">
            <a:extLst>
              <a:ext uri="{FF2B5EF4-FFF2-40B4-BE49-F238E27FC236}">
                <a16:creationId xmlns:a16="http://schemas.microsoft.com/office/drawing/2014/main" id="{6AD67FC3-E08E-451C-8B5C-0291ABC0E7A5}"/>
              </a:ext>
            </a:extLst>
          </p:cNvPr>
          <p:cNvSpPr>
            <a:spLocks noGrp="1"/>
          </p:cNvSpPr>
          <p:nvPr>
            <p:ph idx="1"/>
          </p:nvPr>
        </p:nvSpPr>
        <p:spPr>
          <a:xfrm>
            <a:off x="479854" y="1125415"/>
            <a:ext cx="10515600" cy="5150961"/>
          </a:xfrm>
        </p:spPr>
        <p:txBody>
          <a:bodyPr>
            <a:normAutofit/>
          </a:bodyPr>
          <a:lstStyle/>
          <a:p>
            <a:r>
              <a:rPr lang="es-AR" dirty="0"/>
              <a:t>Registración</a:t>
            </a:r>
          </a:p>
          <a:p>
            <a:pPr lvl="1"/>
            <a:r>
              <a:rPr lang="es-AR" dirty="0"/>
              <a:t>Azure Portal </a:t>
            </a:r>
            <a:r>
              <a:rPr lang="es-AR" dirty="0" err="1"/>
              <a:t>Exam</a:t>
            </a:r>
            <a:r>
              <a:rPr lang="es-AR" dirty="0"/>
              <a:t> </a:t>
            </a:r>
            <a:r>
              <a:rPr lang="es-AR" dirty="0" err="1"/>
              <a:t>Certification</a:t>
            </a:r>
            <a:r>
              <a:rPr lang="es-AR" dirty="0"/>
              <a:t>:</a:t>
            </a:r>
          </a:p>
          <a:p>
            <a:pPr lvl="1"/>
            <a:r>
              <a:rPr lang="es-AR" dirty="0">
                <a:hlinkClick r:id="rId3"/>
              </a:rPr>
              <a:t>https://www.microsoft.com/en-us/learning/azure-exams.aspx</a:t>
            </a:r>
            <a:endParaRPr lang="es-AR" dirty="0"/>
          </a:p>
          <a:p>
            <a:pPr lvl="1"/>
            <a:r>
              <a:rPr lang="es-AR" dirty="0"/>
              <a:t>Pearson / </a:t>
            </a:r>
            <a:r>
              <a:rPr lang="es-AR" dirty="0" err="1"/>
              <a:t>Vue</a:t>
            </a:r>
            <a:endParaRPr lang="es-AR" dirty="0"/>
          </a:p>
          <a:p>
            <a:pPr lvl="1"/>
            <a:r>
              <a:rPr lang="es-AR" dirty="0">
                <a:hlinkClick r:id="rId4"/>
              </a:rPr>
              <a:t>https://home.pearsonvue.com/</a:t>
            </a:r>
            <a:endParaRPr lang="es-AR" dirty="0"/>
          </a:p>
          <a:p>
            <a:r>
              <a:rPr lang="es-AR" dirty="0"/>
              <a:t>Donde rindo?</a:t>
            </a:r>
          </a:p>
          <a:p>
            <a:pPr lvl="1"/>
            <a:r>
              <a:rPr lang="es-AR" dirty="0"/>
              <a:t>Desde un Centro Autorizado Cercano</a:t>
            </a:r>
          </a:p>
          <a:p>
            <a:pPr lvl="1"/>
            <a:r>
              <a:rPr lang="es-AR" dirty="0"/>
              <a:t>Desde Tu propia casa</a:t>
            </a:r>
          </a:p>
          <a:p>
            <a:pPr lvl="2"/>
            <a:r>
              <a:rPr lang="es-AR" dirty="0"/>
              <a:t>Identificación personal</a:t>
            </a:r>
          </a:p>
          <a:p>
            <a:pPr lvl="2"/>
            <a:r>
              <a:rPr lang="es-AR" dirty="0"/>
              <a:t>Entorno tranquilo y silencioso, cerrado</a:t>
            </a:r>
          </a:p>
          <a:p>
            <a:pPr lvl="2"/>
            <a:r>
              <a:rPr lang="es-AR" dirty="0"/>
              <a:t>Libre de objetos </a:t>
            </a:r>
          </a:p>
          <a:p>
            <a:pPr lvl="2"/>
            <a:r>
              <a:rPr lang="es-AR" dirty="0"/>
              <a:t>PC con Windows 10 /Webcam + Micrófono / Conexión estable de Internet</a:t>
            </a:r>
          </a:p>
          <a:p>
            <a:pPr lvl="1"/>
            <a:r>
              <a:rPr lang="es-AR" dirty="0"/>
              <a:t>Idioma inglés</a:t>
            </a:r>
          </a:p>
          <a:p>
            <a:pPr lvl="1"/>
            <a:endParaRPr lang="es-AR" dirty="0"/>
          </a:p>
        </p:txBody>
      </p:sp>
    </p:spTree>
    <p:extLst>
      <p:ext uri="{BB962C8B-B14F-4D97-AF65-F5344CB8AC3E}">
        <p14:creationId xmlns:p14="http://schemas.microsoft.com/office/powerpoint/2010/main" val="980672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5A68E7-C7F6-4421-ABB5-82A4A6E3AE47}"/>
              </a:ext>
            </a:extLst>
          </p:cNvPr>
          <p:cNvSpPr>
            <a:spLocks noGrp="1"/>
          </p:cNvSpPr>
          <p:nvPr>
            <p:ph type="title"/>
          </p:nvPr>
        </p:nvSpPr>
        <p:spPr>
          <a:xfrm>
            <a:off x="479854" y="581624"/>
            <a:ext cx="10515600" cy="883621"/>
          </a:xfrm>
        </p:spPr>
        <p:txBody>
          <a:bodyPr/>
          <a:lstStyle/>
          <a:p>
            <a:r>
              <a:rPr lang="es-AR" dirty="0"/>
              <a:t>Reglas de Juego: Estructura de Exámen</a:t>
            </a:r>
          </a:p>
        </p:txBody>
      </p:sp>
      <p:sp>
        <p:nvSpPr>
          <p:cNvPr id="3" name="Marcador de contenido 2">
            <a:extLst>
              <a:ext uri="{FF2B5EF4-FFF2-40B4-BE49-F238E27FC236}">
                <a16:creationId xmlns:a16="http://schemas.microsoft.com/office/drawing/2014/main" id="{45937D26-EA99-4B7A-A1F4-A3FC1DD7A5B9}"/>
              </a:ext>
            </a:extLst>
          </p:cNvPr>
          <p:cNvSpPr>
            <a:spLocks noGrp="1"/>
          </p:cNvSpPr>
          <p:nvPr>
            <p:ph idx="1"/>
          </p:nvPr>
        </p:nvSpPr>
        <p:spPr>
          <a:xfrm>
            <a:off x="479854" y="1465245"/>
            <a:ext cx="10515600" cy="4811131"/>
          </a:xfrm>
        </p:spPr>
        <p:txBody>
          <a:bodyPr>
            <a:normAutofit fontScale="77500" lnSpcReduction="20000"/>
          </a:bodyPr>
          <a:lstStyle/>
          <a:p>
            <a:r>
              <a:rPr lang="es-AR" dirty="0"/>
              <a:t>Tiempo de Examen: 180’</a:t>
            </a:r>
          </a:p>
          <a:p>
            <a:r>
              <a:rPr lang="es-AR" dirty="0"/>
              <a:t>Cantidad de preguntas: 60 </a:t>
            </a:r>
            <a:r>
              <a:rPr lang="es-AR"/>
              <a:t>aprox</a:t>
            </a:r>
          </a:p>
          <a:p>
            <a:r>
              <a:rPr lang="es-AR" dirty="0"/>
              <a:t>Dividido en Módulos: </a:t>
            </a:r>
          </a:p>
          <a:p>
            <a:pPr lvl="1"/>
            <a:r>
              <a:rPr lang="es-AR" dirty="0"/>
              <a:t>Pasado al siguiente, no se puede revisar preguntas del modulo anterior</a:t>
            </a:r>
          </a:p>
          <a:p>
            <a:r>
              <a:rPr lang="es-AR" dirty="0"/>
              <a:t>Contiene </a:t>
            </a:r>
            <a:r>
              <a:rPr lang="es-AR" dirty="0" err="1"/>
              <a:t>Labs</a:t>
            </a:r>
            <a:endParaRPr lang="es-AR" dirty="0"/>
          </a:p>
          <a:p>
            <a:pPr lvl="1"/>
            <a:r>
              <a:rPr lang="es-AR" dirty="0"/>
              <a:t>Cada LAB, presenta el portal Azure</a:t>
            </a:r>
          </a:p>
          <a:p>
            <a:pPr lvl="1"/>
            <a:r>
              <a:rPr lang="es-AR" dirty="0"/>
              <a:t>Iniciar sesión con la cuenta generada</a:t>
            </a:r>
          </a:p>
          <a:p>
            <a:pPr lvl="1"/>
            <a:r>
              <a:rPr lang="es-AR" dirty="0"/>
              <a:t>Realizar las tareas indicadas</a:t>
            </a:r>
          </a:p>
          <a:p>
            <a:pPr lvl="1"/>
            <a:r>
              <a:rPr lang="es-AR" dirty="0"/>
              <a:t>Consejo: Una vez iniciado el DEPLOYMENT, no gastar tiempo a que finalice</a:t>
            </a:r>
          </a:p>
          <a:p>
            <a:r>
              <a:rPr lang="es-AR" dirty="0"/>
              <a:t>Escenarios</a:t>
            </a:r>
          </a:p>
          <a:p>
            <a:pPr lvl="1"/>
            <a:r>
              <a:rPr lang="es-AR" dirty="0"/>
              <a:t>Leer primero la pregunta y luego buscar en el enunciado del escenario.</a:t>
            </a:r>
          </a:p>
          <a:p>
            <a:r>
              <a:rPr lang="es-AR" dirty="0"/>
              <a:t>Preguntas de respuesta:</a:t>
            </a:r>
          </a:p>
          <a:p>
            <a:pPr lvl="2"/>
            <a:r>
              <a:rPr lang="es-AR" dirty="0"/>
              <a:t>Única</a:t>
            </a:r>
          </a:p>
          <a:p>
            <a:pPr lvl="2"/>
            <a:r>
              <a:rPr lang="es-AR" dirty="0"/>
              <a:t>Múltiples respuestas</a:t>
            </a:r>
          </a:p>
          <a:p>
            <a:pPr lvl="2"/>
            <a:r>
              <a:rPr lang="es-AR" dirty="0"/>
              <a:t>Drag &amp; </a:t>
            </a:r>
            <a:r>
              <a:rPr lang="es-AR" dirty="0" err="1"/>
              <a:t>Drop</a:t>
            </a:r>
            <a:endParaRPr lang="es-AR" dirty="0"/>
          </a:p>
          <a:p>
            <a:pPr lvl="2"/>
            <a:r>
              <a:rPr lang="es-AR" dirty="0"/>
              <a:t>Ejercicios resueltos con PS / Azure </a:t>
            </a:r>
            <a:r>
              <a:rPr lang="es-AR" dirty="0" err="1"/>
              <a:t>Cli</a:t>
            </a:r>
            <a:endParaRPr lang="es-AR" dirty="0"/>
          </a:p>
        </p:txBody>
      </p:sp>
    </p:spTree>
    <p:extLst>
      <p:ext uri="{BB962C8B-B14F-4D97-AF65-F5344CB8AC3E}">
        <p14:creationId xmlns:p14="http://schemas.microsoft.com/office/powerpoint/2010/main" val="2358342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D45E58-A978-4E7D-A8E4-0C4BECCEBD85}"/>
              </a:ext>
            </a:extLst>
          </p:cNvPr>
          <p:cNvSpPr>
            <a:spLocks noGrp="1"/>
          </p:cNvSpPr>
          <p:nvPr>
            <p:ph type="title"/>
          </p:nvPr>
        </p:nvSpPr>
        <p:spPr/>
        <p:txBody>
          <a:bodyPr/>
          <a:lstStyle/>
          <a:p>
            <a:endParaRPr lang="es-AR"/>
          </a:p>
        </p:txBody>
      </p:sp>
      <p:pic>
        <p:nvPicPr>
          <p:cNvPr id="1026" name="Picture 2">
            <a:extLst>
              <a:ext uri="{FF2B5EF4-FFF2-40B4-BE49-F238E27FC236}">
                <a16:creationId xmlns:a16="http://schemas.microsoft.com/office/drawing/2014/main" id="{5E65F6BE-1AF5-4CE3-90B2-124E603304E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24297" y="1204168"/>
            <a:ext cx="6941865" cy="501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61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98C25-4606-4A9C-AF97-D9B9A70554C3}"/>
              </a:ext>
            </a:extLst>
          </p:cNvPr>
          <p:cNvSpPr>
            <a:spLocks noGrp="1"/>
          </p:cNvSpPr>
          <p:nvPr>
            <p:ph type="title"/>
          </p:nvPr>
        </p:nvSpPr>
        <p:spPr>
          <a:xfrm>
            <a:off x="479854" y="693672"/>
            <a:ext cx="10515600" cy="883621"/>
          </a:xfrm>
        </p:spPr>
        <p:txBody>
          <a:bodyPr/>
          <a:lstStyle/>
          <a:p>
            <a:r>
              <a:rPr lang="es-AR" dirty="0"/>
              <a:t>Quiero mi Exámen YA!</a:t>
            </a:r>
          </a:p>
        </p:txBody>
      </p:sp>
      <p:sp>
        <p:nvSpPr>
          <p:cNvPr id="3" name="Marcador de contenido 2">
            <a:extLst>
              <a:ext uri="{FF2B5EF4-FFF2-40B4-BE49-F238E27FC236}">
                <a16:creationId xmlns:a16="http://schemas.microsoft.com/office/drawing/2014/main" id="{7FF0C914-CBD0-4C40-A442-5068864A46EA}"/>
              </a:ext>
            </a:extLst>
          </p:cNvPr>
          <p:cNvSpPr>
            <a:spLocks noGrp="1"/>
          </p:cNvSpPr>
          <p:nvPr>
            <p:ph idx="1"/>
          </p:nvPr>
        </p:nvSpPr>
        <p:spPr/>
        <p:txBody>
          <a:bodyPr/>
          <a:lstStyle/>
          <a:p>
            <a:r>
              <a:rPr lang="es-AR" dirty="0" err="1"/>
              <a:t>Official</a:t>
            </a:r>
            <a:r>
              <a:rPr lang="es-AR" dirty="0"/>
              <a:t> </a:t>
            </a:r>
            <a:r>
              <a:rPr lang="es-AR" dirty="0" err="1"/>
              <a:t>Practice</a:t>
            </a:r>
            <a:r>
              <a:rPr lang="es-AR" dirty="0"/>
              <a:t> Test (</a:t>
            </a:r>
            <a:r>
              <a:rPr lang="es-AR" dirty="0" err="1"/>
              <a:t>MeasureUp</a:t>
            </a:r>
            <a:r>
              <a:rPr lang="es-AR" dirty="0"/>
              <a:t>)</a:t>
            </a:r>
          </a:p>
          <a:p>
            <a:pPr lvl="1"/>
            <a:r>
              <a:rPr lang="es-AR" dirty="0">
                <a:hlinkClick r:id="rId3"/>
              </a:rPr>
              <a:t>https://global4.mindhub.com/az-900-microsoft-azure-fundamentals-microsoft-official-practice-test/p/MU-AZ-900?utm_source=microsoft&amp;utm_medium=certpage&amp;utm_campaign=msofficialpractice</a:t>
            </a:r>
            <a:endParaRPr lang="es-AR" dirty="0"/>
          </a:p>
          <a:p>
            <a:pPr marL="457200" lvl="1" indent="0">
              <a:buNone/>
            </a:pPr>
            <a:endParaRPr lang="es-AR" dirty="0"/>
          </a:p>
          <a:p>
            <a:r>
              <a:rPr lang="es-AR" dirty="0" err="1"/>
              <a:t>Whizlabs</a:t>
            </a:r>
            <a:endParaRPr lang="es-AR" dirty="0"/>
          </a:p>
          <a:p>
            <a:pPr lvl="1"/>
            <a:r>
              <a:rPr lang="es-AR" dirty="0">
                <a:hlinkClick r:id="rId4"/>
              </a:rPr>
              <a:t>https://www.whizlabs.com/learn/course/microsoft-azure-az-900</a:t>
            </a:r>
            <a:endParaRPr lang="es-AR" dirty="0"/>
          </a:p>
        </p:txBody>
      </p:sp>
    </p:spTree>
    <p:extLst>
      <p:ext uri="{BB962C8B-B14F-4D97-AF65-F5344CB8AC3E}">
        <p14:creationId xmlns:p14="http://schemas.microsoft.com/office/powerpoint/2010/main" val="1613317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8E7E7-A2FB-4D2E-A396-3191CA7AFD7A}"/>
              </a:ext>
            </a:extLst>
          </p:cNvPr>
          <p:cNvSpPr>
            <a:spLocks noGrp="1"/>
          </p:cNvSpPr>
          <p:nvPr>
            <p:ph type="title"/>
          </p:nvPr>
        </p:nvSpPr>
        <p:spPr>
          <a:xfrm>
            <a:off x="479854" y="647156"/>
            <a:ext cx="10515600" cy="883621"/>
          </a:xfrm>
        </p:spPr>
        <p:txBody>
          <a:bodyPr>
            <a:normAutofit fontScale="90000"/>
          </a:bodyPr>
          <a:lstStyle/>
          <a:p>
            <a:r>
              <a:rPr lang="es-AR" dirty="0"/>
              <a:t>DP200- </a:t>
            </a:r>
            <a:r>
              <a:rPr lang="en-US" dirty="0"/>
              <a:t>Implementing an Azure Data Solution</a:t>
            </a:r>
            <a:endParaRPr lang="es-AR" dirty="0"/>
          </a:p>
        </p:txBody>
      </p:sp>
      <p:sp>
        <p:nvSpPr>
          <p:cNvPr id="3" name="Marcador de contenido 2">
            <a:extLst>
              <a:ext uri="{FF2B5EF4-FFF2-40B4-BE49-F238E27FC236}">
                <a16:creationId xmlns:a16="http://schemas.microsoft.com/office/drawing/2014/main" id="{95177F92-A44B-403D-B509-A4B33D19AA56}"/>
              </a:ext>
            </a:extLst>
          </p:cNvPr>
          <p:cNvSpPr>
            <a:spLocks noGrp="1"/>
          </p:cNvSpPr>
          <p:nvPr>
            <p:ph idx="1"/>
          </p:nvPr>
        </p:nvSpPr>
        <p:spPr/>
        <p:txBody>
          <a:bodyPr/>
          <a:lstStyle/>
          <a:p>
            <a:pPr marL="0" indent="0">
              <a:buNone/>
            </a:pPr>
            <a:endParaRPr lang="es-AR" dirty="0"/>
          </a:p>
          <a:p>
            <a:pPr marL="0" indent="0">
              <a:buNone/>
            </a:pPr>
            <a:endParaRPr lang="es-AR" dirty="0"/>
          </a:p>
          <a:p>
            <a:r>
              <a:rPr lang="es-AR" dirty="0"/>
              <a:t>Data </a:t>
            </a:r>
            <a:r>
              <a:rPr lang="es-AR" dirty="0" err="1"/>
              <a:t>Engineers</a:t>
            </a:r>
            <a:r>
              <a:rPr lang="es-AR" dirty="0"/>
              <a:t> Vs. Data </a:t>
            </a:r>
            <a:r>
              <a:rPr lang="es-AR" dirty="0" err="1"/>
              <a:t>Scientists</a:t>
            </a:r>
            <a:endParaRPr lang="es-AR" dirty="0"/>
          </a:p>
          <a:p>
            <a:r>
              <a:rPr lang="es-AR" dirty="0"/>
              <a:t>Alcance</a:t>
            </a:r>
          </a:p>
          <a:p>
            <a:r>
              <a:rPr lang="es-AR" dirty="0"/>
              <a:t>Objetivos</a:t>
            </a:r>
          </a:p>
          <a:p>
            <a:r>
              <a:rPr lang="es-AR" dirty="0"/>
              <a:t>Desarrollo de algunos Tópicos</a:t>
            </a:r>
          </a:p>
          <a:p>
            <a:pPr marL="0" indent="0">
              <a:buNone/>
            </a:pPr>
            <a:endParaRPr lang="es-AR" dirty="0"/>
          </a:p>
        </p:txBody>
      </p:sp>
      <p:pic>
        <p:nvPicPr>
          <p:cNvPr id="5" name="Imagen 8">
            <a:extLst>
              <a:ext uri="{FF2B5EF4-FFF2-40B4-BE49-F238E27FC236}">
                <a16:creationId xmlns:a16="http://schemas.microsoft.com/office/drawing/2014/main" id="{92EC76A4-7559-4C9D-8D04-BB2C89443496}"/>
              </a:ext>
            </a:extLst>
          </p:cNvPr>
          <p:cNvPicPr>
            <a:picLocks noChangeAspect="1"/>
          </p:cNvPicPr>
          <p:nvPr/>
        </p:nvPicPr>
        <p:blipFill>
          <a:blip r:embed="rId3"/>
          <a:stretch>
            <a:fillRect/>
          </a:stretch>
        </p:blipFill>
        <p:spPr>
          <a:xfrm>
            <a:off x="6692766" y="2464249"/>
            <a:ext cx="2485125" cy="2492762"/>
          </a:xfrm>
          <a:prstGeom prst="rect">
            <a:avLst/>
          </a:prstGeom>
        </p:spPr>
      </p:pic>
    </p:spTree>
    <p:extLst>
      <p:ext uri="{BB962C8B-B14F-4D97-AF65-F5344CB8AC3E}">
        <p14:creationId xmlns:p14="http://schemas.microsoft.com/office/powerpoint/2010/main" val="1484697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06F64D-8DCB-43C7-B5B1-5C2EFE7B0761}"/>
              </a:ext>
            </a:extLst>
          </p:cNvPr>
          <p:cNvSpPr>
            <a:spLocks noGrp="1"/>
          </p:cNvSpPr>
          <p:nvPr>
            <p:ph type="title"/>
          </p:nvPr>
        </p:nvSpPr>
        <p:spPr>
          <a:xfrm>
            <a:off x="4698563" y="3429000"/>
            <a:ext cx="2078181" cy="883621"/>
          </a:xfrm>
        </p:spPr>
        <p:txBody>
          <a:bodyPr/>
          <a:lstStyle/>
          <a:p>
            <a:r>
              <a:rPr lang="es-AR" dirty="0"/>
              <a:t>Q&amp;A</a:t>
            </a:r>
          </a:p>
        </p:txBody>
      </p:sp>
      <p:sp>
        <p:nvSpPr>
          <p:cNvPr id="3" name="Marcador de contenido 2">
            <a:extLst>
              <a:ext uri="{FF2B5EF4-FFF2-40B4-BE49-F238E27FC236}">
                <a16:creationId xmlns:a16="http://schemas.microsoft.com/office/drawing/2014/main" id="{18F1B009-FCD3-4A88-BEE5-78B5100E3312}"/>
              </a:ext>
            </a:extLst>
          </p:cNvPr>
          <p:cNvSpPr>
            <a:spLocks noGrp="1"/>
          </p:cNvSpPr>
          <p:nvPr>
            <p:ph idx="1"/>
          </p:nvPr>
        </p:nvSpPr>
        <p:spPr>
          <a:xfrm>
            <a:off x="479854" y="1925038"/>
            <a:ext cx="10515600" cy="1646837"/>
          </a:xfrm>
        </p:spPr>
        <p:txBody>
          <a:bodyPr>
            <a:normAutofit/>
          </a:bodyPr>
          <a:lstStyle/>
          <a:p>
            <a:r>
              <a:rPr lang="es-AR" sz="2600" b="1" dirty="0"/>
              <a:t>https://github.com/fsgp/ITCollege-AITour-2019</a:t>
            </a:r>
            <a:endParaRPr lang="es-AR" sz="1600" b="1" dirty="0"/>
          </a:p>
          <a:p>
            <a:endParaRPr lang="es-AR" sz="1600" dirty="0"/>
          </a:p>
          <a:p>
            <a:r>
              <a:rPr lang="es-AR" sz="3400" b="1" dirty="0"/>
              <a:t>info@itcollege.com.ar</a:t>
            </a:r>
            <a:endParaRPr lang="es-AR" sz="1600" b="1" dirty="0"/>
          </a:p>
        </p:txBody>
      </p:sp>
    </p:spTree>
    <p:extLst>
      <p:ext uri="{BB962C8B-B14F-4D97-AF65-F5344CB8AC3E}">
        <p14:creationId xmlns:p14="http://schemas.microsoft.com/office/powerpoint/2010/main" val="3091557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F6B331-6F31-4968-A52D-4301A2E1A1A1}"/>
              </a:ext>
            </a:extLst>
          </p:cNvPr>
          <p:cNvSpPr>
            <a:spLocks noGrp="1"/>
          </p:cNvSpPr>
          <p:nvPr>
            <p:ph type="title"/>
          </p:nvPr>
        </p:nvSpPr>
        <p:spPr>
          <a:xfrm>
            <a:off x="4322619" y="3658896"/>
            <a:ext cx="3803072" cy="883621"/>
          </a:xfrm>
        </p:spPr>
        <p:txBody>
          <a:bodyPr/>
          <a:lstStyle/>
          <a:p>
            <a:r>
              <a:rPr lang="es-AR" dirty="0"/>
              <a:t>GRACIAS!!!!</a:t>
            </a:r>
          </a:p>
        </p:txBody>
      </p:sp>
      <p:sp>
        <p:nvSpPr>
          <p:cNvPr id="3" name="Marcador de contenido 2">
            <a:extLst>
              <a:ext uri="{FF2B5EF4-FFF2-40B4-BE49-F238E27FC236}">
                <a16:creationId xmlns:a16="http://schemas.microsoft.com/office/drawing/2014/main" id="{BCDEE2BC-3061-4F95-B42C-2E6D4D584512}"/>
              </a:ext>
            </a:extLst>
          </p:cNvPr>
          <p:cNvSpPr>
            <a:spLocks noGrp="1"/>
          </p:cNvSpPr>
          <p:nvPr>
            <p:ph idx="1"/>
          </p:nvPr>
        </p:nvSpPr>
        <p:spPr/>
        <p:txBody>
          <a:bodyPr/>
          <a:lstStyle/>
          <a:p>
            <a:endParaRPr lang="es-AR" dirty="0"/>
          </a:p>
        </p:txBody>
      </p:sp>
    </p:spTree>
    <p:extLst>
      <p:ext uri="{BB962C8B-B14F-4D97-AF65-F5344CB8AC3E}">
        <p14:creationId xmlns:p14="http://schemas.microsoft.com/office/powerpoint/2010/main" val="380350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normAutofit/>
          </a:bodyPr>
          <a:lstStyle/>
          <a:p>
            <a:r>
              <a:rPr lang="es-AR" dirty="0"/>
              <a:t>Data </a:t>
            </a:r>
            <a:r>
              <a:rPr lang="es-AR" dirty="0" err="1"/>
              <a:t>Engineers</a:t>
            </a:r>
            <a:r>
              <a:rPr lang="es-AR" dirty="0"/>
              <a:t> Vs. Data </a:t>
            </a:r>
            <a:r>
              <a:rPr lang="es-AR" dirty="0" err="1"/>
              <a:t>Scientists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a:bodyPr>
          <a:lstStyle/>
          <a:p>
            <a:endParaRPr lang="es-AR" dirty="0"/>
          </a:p>
          <a:p>
            <a:endParaRPr lang="es-AR" dirty="0"/>
          </a:p>
        </p:txBody>
      </p:sp>
      <p:pic>
        <p:nvPicPr>
          <p:cNvPr id="4" name="Picture 3">
            <a:extLst>
              <a:ext uri="{FF2B5EF4-FFF2-40B4-BE49-F238E27FC236}">
                <a16:creationId xmlns:a16="http://schemas.microsoft.com/office/drawing/2014/main" id="{67B9528B-5984-4B24-AFB0-8E30B2871039}"/>
              </a:ext>
            </a:extLst>
          </p:cNvPr>
          <p:cNvPicPr>
            <a:picLocks noChangeAspect="1"/>
          </p:cNvPicPr>
          <p:nvPr/>
        </p:nvPicPr>
        <p:blipFill>
          <a:blip r:embed="rId3"/>
          <a:stretch>
            <a:fillRect/>
          </a:stretch>
        </p:blipFill>
        <p:spPr>
          <a:xfrm>
            <a:off x="1467883" y="1940288"/>
            <a:ext cx="6457950" cy="3990975"/>
          </a:xfrm>
          <a:prstGeom prst="rect">
            <a:avLst/>
          </a:prstGeom>
        </p:spPr>
      </p:pic>
      <p:sp>
        <p:nvSpPr>
          <p:cNvPr id="5" name="Rectangle 4">
            <a:extLst>
              <a:ext uri="{FF2B5EF4-FFF2-40B4-BE49-F238E27FC236}">
                <a16:creationId xmlns:a16="http://schemas.microsoft.com/office/drawing/2014/main" id="{FC99D2A3-4A2A-4177-AFFE-8479A167783B}"/>
              </a:ext>
            </a:extLst>
          </p:cNvPr>
          <p:cNvSpPr/>
          <p:nvPr/>
        </p:nvSpPr>
        <p:spPr>
          <a:xfrm>
            <a:off x="877677" y="6098169"/>
            <a:ext cx="7748530" cy="646331"/>
          </a:xfrm>
          <a:prstGeom prst="rect">
            <a:avLst/>
          </a:prstGeom>
        </p:spPr>
        <p:txBody>
          <a:bodyPr wrap="square">
            <a:spAutoFit/>
          </a:bodyPr>
          <a:lstStyle/>
          <a:p>
            <a:pPr marL="457200" lvl="1" indent="0"/>
            <a:r>
              <a:rPr lang="es-AR" dirty="0">
                <a:hlinkClick r:id="rId4"/>
              </a:rPr>
              <a:t>https://towardsdatascience.com/data-engineer-vs-data-scientist-bc8dab5ac124</a:t>
            </a:r>
            <a:endParaRPr lang="es-AR" dirty="0"/>
          </a:p>
        </p:txBody>
      </p:sp>
    </p:spTree>
    <p:extLst>
      <p:ext uri="{BB962C8B-B14F-4D97-AF65-F5344CB8AC3E}">
        <p14:creationId xmlns:p14="http://schemas.microsoft.com/office/powerpoint/2010/main" val="3455519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Data </a:t>
            </a:r>
            <a:r>
              <a:rPr lang="es-AR" dirty="0" err="1"/>
              <a:t>Engineers</a:t>
            </a:r>
            <a:r>
              <a:rPr lang="es-AR" dirty="0"/>
              <a:t> Vs. Data </a:t>
            </a:r>
            <a:r>
              <a:rPr lang="es-AR" dirty="0" err="1"/>
              <a:t>Scientists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a:xfrm>
            <a:off x="360218" y="1773382"/>
            <a:ext cx="10635236" cy="4502994"/>
          </a:xfrm>
        </p:spPr>
        <p:txBody>
          <a:bodyPr>
            <a:normAutofit lnSpcReduction="10000"/>
          </a:bodyPr>
          <a:lstStyle/>
          <a:p>
            <a:endParaRPr lang="es-AR" dirty="0"/>
          </a:p>
          <a:p>
            <a:pPr lvl="1"/>
            <a:endParaRPr lang="en-US" dirty="0"/>
          </a:p>
          <a:p>
            <a:endParaRPr lang="en-US" dirty="0"/>
          </a:p>
          <a:p>
            <a:endParaRPr lang="en-US" dirty="0"/>
          </a:p>
          <a:p>
            <a:endParaRPr lang="en-US" dirty="0"/>
          </a:p>
          <a:p>
            <a:endParaRPr lang="en-US" dirty="0"/>
          </a:p>
          <a:p>
            <a:endParaRPr lang="en-US" dirty="0"/>
          </a:p>
          <a:p>
            <a:pPr marL="457200" lvl="1" indent="0">
              <a:buNone/>
            </a:pPr>
            <a:endParaRPr lang="es-AR" dirty="0">
              <a:hlinkClick r:id="rId3"/>
            </a:endParaRPr>
          </a:p>
          <a:p>
            <a:pPr marL="457200" lvl="1" indent="0">
              <a:buNone/>
            </a:pPr>
            <a:endParaRPr lang="es-AR" dirty="0">
              <a:hlinkClick r:id="rId3"/>
            </a:endParaRPr>
          </a:p>
          <a:p>
            <a:pPr marL="457200" lvl="1" indent="0">
              <a:buNone/>
            </a:pPr>
            <a:r>
              <a:rPr lang="es-AR" dirty="0">
                <a:hlinkClick r:id="rId3"/>
              </a:rPr>
              <a:t>https://towardsdatascience.com/data-engineer-vs-data-scientist-bc8dab5ac124</a:t>
            </a:r>
            <a:endParaRPr lang="es-AR" dirty="0"/>
          </a:p>
          <a:p>
            <a:endParaRPr lang="es-AR" dirty="0"/>
          </a:p>
        </p:txBody>
      </p:sp>
      <p:pic>
        <p:nvPicPr>
          <p:cNvPr id="4" name="Picture 3">
            <a:extLst>
              <a:ext uri="{FF2B5EF4-FFF2-40B4-BE49-F238E27FC236}">
                <a16:creationId xmlns:a16="http://schemas.microsoft.com/office/drawing/2014/main" id="{537D427A-2C87-41CC-B3CB-304AE8715247}"/>
              </a:ext>
            </a:extLst>
          </p:cNvPr>
          <p:cNvPicPr>
            <a:picLocks noChangeAspect="1"/>
          </p:cNvPicPr>
          <p:nvPr/>
        </p:nvPicPr>
        <p:blipFill>
          <a:blip r:embed="rId4"/>
          <a:stretch>
            <a:fillRect/>
          </a:stretch>
        </p:blipFill>
        <p:spPr>
          <a:xfrm>
            <a:off x="658486" y="1773382"/>
            <a:ext cx="8386361" cy="3744656"/>
          </a:xfrm>
          <a:prstGeom prst="rect">
            <a:avLst/>
          </a:prstGeom>
        </p:spPr>
      </p:pic>
    </p:spTree>
    <p:extLst>
      <p:ext uri="{BB962C8B-B14F-4D97-AF65-F5344CB8AC3E}">
        <p14:creationId xmlns:p14="http://schemas.microsoft.com/office/powerpoint/2010/main" val="3569455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n-US" dirty="0"/>
              <a:t>Azure Data Engineers</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p:txBody>
          <a:bodyPr>
            <a:normAutofit/>
          </a:bodyPr>
          <a:lstStyle/>
          <a:p>
            <a:r>
              <a:rPr lang="en-US" sz="3200" dirty="0"/>
              <a:t>Azure data engineers are responsible for</a:t>
            </a:r>
          </a:p>
          <a:p>
            <a:pPr lvl="1"/>
            <a:r>
              <a:rPr lang="en-US" sz="2800" dirty="0"/>
              <a:t>Provisioning data storage services</a:t>
            </a:r>
          </a:p>
          <a:p>
            <a:pPr lvl="1"/>
            <a:r>
              <a:rPr lang="en-US" sz="2800" dirty="0"/>
              <a:t>Ingesting streaming and batch data</a:t>
            </a:r>
          </a:p>
          <a:p>
            <a:pPr lvl="1"/>
            <a:r>
              <a:rPr lang="en-US" sz="2800" dirty="0"/>
              <a:t>Transforming data</a:t>
            </a:r>
          </a:p>
          <a:p>
            <a:pPr lvl="1"/>
            <a:r>
              <a:rPr lang="en-US" sz="2800" dirty="0"/>
              <a:t>Implementing security requirements</a:t>
            </a:r>
          </a:p>
          <a:p>
            <a:pPr lvl="1"/>
            <a:r>
              <a:rPr lang="en-US" sz="2800" dirty="0"/>
              <a:t>Implementing data retention policies</a:t>
            </a:r>
          </a:p>
          <a:p>
            <a:pPr lvl="1"/>
            <a:r>
              <a:rPr lang="en-US" sz="2800" dirty="0"/>
              <a:t>Identifying performance bottlenecks</a:t>
            </a:r>
          </a:p>
          <a:p>
            <a:pPr lvl="1"/>
            <a:r>
              <a:rPr lang="en-US" sz="2800" dirty="0"/>
              <a:t>Accessing external data sources.</a:t>
            </a:r>
          </a:p>
          <a:p>
            <a:endParaRPr lang="en-US" dirty="0"/>
          </a:p>
        </p:txBody>
      </p:sp>
    </p:spTree>
    <p:extLst>
      <p:ext uri="{BB962C8B-B14F-4D97-AF65-F5344CB8AC3E}">
        <p14:creationId xmlns:p14="http://schemas.microsoft.com/office/powerpoint/2010/main" val="1532002622"/>
      </p:ext>
    </p:extLst>
  </p:cSld>
  <p:clrMapOvr>
    <a:masterClrMapping/>
  </p:clrMapOvr>
</p:sld>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2.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A5228D4D-5A42-46A0-AF3A-24BCBB1A3BDC}" vid="{E9A53A8A-4A37-4ACD-A7D9-69CD9CFD3F29}"/>
    </a:ext>
  </a:extLst>
</a:theme>
</file>

<file path=ppt/theme/theme3.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Corenote_Template.potx" id="{D4CA3774-1DEB-428A-8721-25BF79D189BF}" vid="{899D2C48-5207-4406-8EF1-8AA1113B0264}"/>
    </a:ext>
  </a:extLst>
</a:theme>
</file>

<file path=ppt/theme/theme4.xml><?xml version="1.0" encoding="utf-8"?>
<a:theme xmlns:a="http://schemas.openxmlformats.org/drawingml/2006/main" name="1_5-50113_Microsoft_Ready_Light_Template">
  <a:themeElements>
    <a:clrScheme name="Inspire Ready Colors">
      <a:dk1>
        <a:srgbClr val="353535"/>
      </a:dk1>
      <a:lt1>
        <a:srgbClr val="FFFFFF"/>
      </a:lt1>
      <a:dk2>
        <a:srgbClr val="002050"/>
      </a:dk2>
      <a:lt2>
        <a:srgbClr val="E6E6E6"/>
      </a:lt2>
      <a:accent1>
        <a:srgbClr val="002050"/>
      </a:accent1>
      <a:accent2>
        <a:srgbClr val="002050"/>
      </a:accent2>
      <a:accent3>
        <a:srgbClr val="FFFFFF"/>
      </a:accent3>
      <a:accent4>
        <a:srgbClr val="5C2D91"/>
      </a:accent4>
      <a:accent5>
        <a:srgbClr val="BAD80A"/>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7D0025B2-A0D6-4B44-84A9-4F5BBCF424FE}" vid="{1F3FBBC0-1A7B-4D90-A3A9-3E5E4F799BDE}"/>
    </a:ext>
  </a:extLst>
</a:theme>
</file>

<file path=ppt/theme/theme5.xml><?xml version="1.0" encoding="utf-8"?>
<a:theme xmlns:a="http://schemas.openxmlformats.org/drawingml/2006/main" name="5_MASTER_2016MYR">
  <a:themeElements>
    <a:clrScheme name="Custom 1">
      <a:dk1>
        <a:srgbClr val="505050"/>
      </a:dk1>
      <a:lt1>
        <a:srgbClr val="FFFFFF"/>
      </a:lt1>
      <a:dk2>
        <a:srgbClr val="000000"/>
      </a:dk2>
      <a:lt2>
        <a:srgbClr val="F2F2F2"/>
      </a:lt2>
      <a:accent1>
        <a:srgbClr val="4668C5"/>
      </a:accent1>
      <a:accent2>
        <a:srgbClr val="FF8C00"/>
      </a:accent2>
      <a:accent3>
        <a:srgbClr val="0072C6"/>
      </a:accent3>
      <a:accent4>
        <a:srgbClr val="7FBA00"/>
      </a:accent4>
      <a:accent5>
        <a:srgbClr val="002050"/>
      </a:accent5>
      <a:accent6>
        <a:srgbClr val="008272"/>
      </a:accent6>
      <a:hlink>
        <a:srgbClr val="4668C5"/>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YR14_Services_Template-StyleGuide_v02" id="{44C8B8E1-D3C9-430A-BD32-D2F23D75D336}" vid="{9D78D9F5-CE15-486F-8EE0-3F511EDB7C25}"/>
    </a:ext>
  </a:extLst>
</a:theme>
</file>

<file path=ppt/theme/theme6.xml><?xml version="1.0" encoding="utf-8"?>
<a:theme xmlns:a="http://schemas.openxmlformats.org/drawingml/2006/main" name="WHITE TEMPLATE">
  <a:themeElements>
    <a:clrScheme name="Custom 6">
      <a:dk1>
        <a:srgbClr val="1A1A1A"/>
      </a:dk1>
      <a:lt1>
        <a:srgbClr val="FFFFFF"/>
      </a:lt1>
      <a:dk2>
        <a:srgbClr val="0D0D0D"/>
      </a:dk2>
      <a:lt2>
        <a:srgbClr val="E6E6E6"/>
      </a:lt2>
      <a:accent1>
        <a:srgbClr val="008272"/>
      </a:accent1>
      <a:accent2>
        <a:srgbClr val="5C2D91"/>
      </a:accent2>
      <a:accent3>
        <a:srgbClr val="002050"/>
      </a:accent3>
      <a:accent4>
        <a:srgbClr val="0078D4"/>
      </a:accent4>
      <a:accent5>
        <a:srgbClr val="107C10"/>
      </a:accent5>
      <a:accent6>
        <a:srgbClr val="D73B01"/>
      </a:accent6>
      <a:hlink>
        <a:srgbClr val="0078D4"/>
      </a:hlink>
      <a:folHlink>
        <a:srgbClr val="0078D4"/>
      </a:folHlink>
    </a:clrScheme>
    <a:fontScheme name="Custom 2">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66A737F52FE954A9827167BBC1F5332" ma:contentTypeVersion="10" ma:contentTypeDescription="Create a new document." ma:contentTypeScope="" ma:versionID="244ba8c9ff96800673dfa4062ca5f57a">
  <xsd:schema xmlns:xsd="http://www.w3.org/2001/XMLSchema" xmlns:xs="http://www.w3.org/2001/XMLSchema" xmlns:p="http://schemas.microsoft.com/office/2006/metadata/properties" xmlns:ns3="fc4c795c-c9e8-470d-925c-0f3b8f2a7dea" targetNamespace="http://schemas.microsoft.com/office/2006/metadata/properties" ma:root="true" ma:fieldsID="a3c80ea5f050b800fd29b16d54d442bd" ns3:_="">
    <xsd:import namespace="fc4c795c-c9e8-470d-925c-0f3b8f2a7de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4c795c-c9e8-470d-925c-0f3b8f2a7d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33BA69-F098-47E0-803A-5EA579EB482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9C4E988-82BB-4F6F-AA64-D4412E085991}">
  <ds:schemaRefs>
    <ds:schemaRef ds:uri="http://schemas.microsoft.com/sharepoint/v3/contenttype/forms"/>
  </ds:schemaRefs>
</ds:datastoreItem>
</file>

<file path=customXml/itemProps3.xml><?xml version="1.0" encoding="utf-8"?>
<ds:datastoreItem xmlns:ds="http://schemas.openxmlformats.org/officeDocument/2006/customXml" ds:itemID="{3B74D1AB-0FD4-4096-B6F8-2B9EAFA001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4c795c-c9e8-470d-925c-0f3b8f2a7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2321</TotalTime>
  <Words>6539</Words>
  <Application>Microsoft Office PowerPoint</Application>
  <PresentationFormat>Widescreen</PresentationFormat>
  <Paragraphs>808</Paragraphs>
  <Slides>61</Slides>
  <Notes>60</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61</vt:i4>
      </vt:variant>
    </vt:vector>
  </HeadingPairs>
  <TitlesOfParts>
    <vt:vector size="76" baseType="lpstr">
      <vt:lpstr>Arial</vt:lpstr>
      <vt:lpstr>Calibri</vt:lpstr>
      <vt:lpstr>Consolas</vt:lpstr>
      <vt:lpstr>Segoe UI</vt:lpstr>
      <vt:lpstr>Segoe UI Light</vt:lpstr>
      <vt:lpstr>Segoe UI Semibold</vt:lpstr>
      <vt:lpstr>Segoe UI Semilight</vt:lpstr>
      <vt:lpstr>Wingdings</vt:lpstr>
      <vt:lpstr>9-51052_Microsoft_Ready_Template_Light</vt:lpstr>
      <vt:lpstr>5-51015_Microsoft_Ignite_Tour_Template_Light</vt:lpstr>
      <vt:lpstr>2_5-50203_Microsoft_Ignite_Template</vt:lpstr>
      <vt:lpstr>1_5-50113_Microsoft_Ready_Light_Template</vt:lpstr>
      <vt:lpstr>5_MASTER_2016MYR</vt:lpstr>
      <vt:lpstr>WHITE TEMPLATE</vt:lpstr>
      <vt:lpstr>1_Office Theme</vt:lpstr>
      <vt:lpstr>PowerPoint Presentation</vt:lpstr>
      <vt:lpstr>Ing Christian F. Castro</vt:lpstr>
      <vt:lpstr>Lic. Fernando Gonzalez Prada</vt:lpstr>
      <vt:lpstr>Consejos y Trucos para Ingenieros de Datos - Exámen de certificación DP-200 (Azure Data Engineer)</vt:lpstr>
      <vt:lpstr>Certificaciones Azure</vt:lpstr>
      <vt:lpstr>DP200- Implementing an Azure Data Solution</vt:lpstr>
      <vt:lpstr>Data Engineers Vs. Data Scientists</vt:lpstr>
      <vt:lpstr>Data Engineers Vs. Data Scientists</vt:lpstr>
      <vt:lpstr>Azure Data Engineers</vt:lpstr>
      <vt:lpstr>Azure Services</vt:lpstr>
      <vt:lpstr>DP200-Skills measured</vt:lpstr>
      <vt:lpstr>Objective: Implement data storage solutions (40-45%)</vt:lpstr>
      <vt:lpstr>CosmosDB</vt:lpstr>
      <vt:lpstr>CosmosDB - Programming models</vt:lpstr>
      <vt:lpstr>CosmosDB - Request Unit</vt:lpstr>
      <vt:lpstr>CosmosDB – Partition Key</vt:lpstr>
      <vt:lpstr>CosmosDB – Consistency Levels</vt:lpstr>
      <vt:lpstr>CosmosDB – Useful Links</vt:lpstr>
      <vt:lpstr>Azure Storage - Tiers</vt:lpstr>
      <vt:lpstr>Azure Storage - Lifecycle</vt:lpstr>
      <vt:lpstr>Azure Storage – Useful Links</vt:lpstr>
      <vt:lpstr>Data Lake</vt:lpstr>
      <vt:lpstr>Data Lake</vt:lpstr>
      <vt:lpstr>Data Lake</vt:lpstr>
      <vt:lpstr>Data Lake - Stages for Processing Big Data</vt:lpstr>
      <vt:lpstr>Data Lake</vt:lpstr>
      <vt:lpstr>Data Lake – Useful Links</vt:lpstr>
      <vt:lpstr>Data Lake – Extra Advice</vt:lpstr>
      <vt:lpstr>Objective: Implement data storage solutions (40-45%)</vt:lpstr>
      <vt:lpstr>SQL Database - Elastic Pools</vt:lpstr>
      <vt:lpstr>SQL Database - Dynamic Data Masking</vt:lpstr>
      <vt:lpstr>SQL Database - Dynamic Data Masking</vt:lpstr>
      <vt:lpstr>SQL Database - IP firewall rules</vt:lpstr>
      <vt:lpstr>SQL Database - Transparent Data Encryption</vt:lpstr>
      <vt:lpstr>Azure SQL DW - Distributed tables</vt:lpstr>
      <vt:lpstr>Azure SQL DW - Distributed tables</vt:lpstr>
      <vt:lpstr>PolyBase</vt:lpstr>
      <vt:lpstr>PolyBase</vt:lpstr>
      <vt:lpstr>Objective: Manage and develop data processing (25-30%) </vt:lpstr>
      <vt:lpstr>Data Factory</vt:lpstr>
      <vt:lpstr>Data Factory</vt:lpstr>
      <vt:lpstr>Azure Databricks</vt:lpstr>
      <vt:lpstr>Azure Databricks</vt:lpstr>
      <vt:lpstr>Azure Databricks</vt:lpstr>
      <vt:lpstr>Azure Databricks</vt:lpstr>
      <vt:lpstr>Azure Databricks</vt:lpstr>
      <vt:lpstr>Objective: Monitor and optimize data solutions (30-35%)</vt:lpstr>
      <vt:lpstr>Objective: Monitor and optimize data solutions (30-35%)</vt:lpstr>
      <vt:lpstr>Objective: Monitor and optimize data solutions (30-35%)</vt:lpstr>
      <vt:lpstr>Objective: Monitor and optimize data solutions (30-35%)</vt:lpstr>
      <vt:lpstr>Objectives: Monitor and optimize data solutions (30-35%)</vt:lpstr>
      <vt:lpstr>Estrategia y Planeamiento de Certificación </vt:lpstr>
      <vt:lpstr>Etapa I: Estudio, Preparación</vt:lpstr>
      <vt:lpstr>Etapa II: Autoevaluación/Entrenamiento </vt:lpstr>
      <vt:lpstr>Etapa III: Evaluación </vt:lpstr>
      <vt:lpstr>Procedimiento de Subscripción</vt:lpstr>
      <vt:lpstr>Reglas de Juego: Estructura de Exámen</vt:lpstr>
      <vt:lpstr>PowerPoint Presentation</vt:lpstr>
      <vt:lpstr>Quiero mi Exámen YA!</vt:lpstr>
      <vt:lpstr>Q&amp;A</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Guilherme Arruda</dc:creator>
  <cp:lastModifiedBy>Fernando González Prada</cp:lastModifiedBy>
  <cp:revision>52</cp:revision>
  <cp:lastPrinted>2019-08-20T20:26:07Z</cp:lastPrinted>
  <dcterms:modified xsi:type="dcterms:W3CDTF">2019-12-03T15:52:37Z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v-mapla@microsoft.com</vt:lpwstr>
  </property>
  <property fmtid="{D5CDD505-2E9C-101B-9397-08002B2CF9AE}" pid="5" name="MSIP_Label_f42aa342-8706-4288-bd11-ebb85995028c_SetDate">
    <vt:lpwstr>2019-08-22T16:58:25.0228704Z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9d08d72b-2f70-4f0c-bf1d-5cf95c00b527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0x010100466A737F52FE954A9827167BBC1F5332</vt:lpwstr>
  </property>
</Properties>
</file>